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257" r:id="rId6"/>
    <p:sldId id="258" r:id="rId7"/>
    <p:sldId id="259" r:id="rId8"/>
    <p:sldId id="268" r:id="rId9"/>
    <p:sldId id="267" r:id="rId10"/>
    <p:sldId id="260" r:id="rId11"/>
    <p:sldId id="264" r:id="rId12"/>
    <p:sldId id="265" r:id="rId13"/>
    <p:sldId id="269" r:id="rId14"/>
    <p:sldId id="266"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4190"/>
    <a:srgbClr val="88A544"/>
    <a:srgbClr val="F89647"/>
    <a:srgbClr val="1C3259"/>
    <a:srgbClr val="1D3159"/>
    <a:srgbClr val="0D12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729F45-1387-414E-86E2-1C273F160025}" v="154" dt="2021-02-03T07:07:38.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385" autoAdjust="0"/>
  </p:normalViewPr>
  <p:slideViewPr>
    <p:cSldViewPr snapToGrid="0" snapToObjects="1">
      <p:cViewPr varScale="1">
        <p:scale>
          <a:sx n="82" d="100"/>
          <a:sy n="82" d="100"/>
        </p:scale>
        <p:origin x="24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e Todaro" userId="d38ff1e8-2ba5-4d30-a653-54a7c206be00" providerId="ADAL" clId="{C6729F45-1387-414E-86E2-1C273F160025}"/>
    <pc:docChg chg="undo custSel addSld delSld modSld sldOrd">
      <pc:chgData name="Jake Todaro" userId="d38ff1e8-2ba5-4d30-a653-54a7c206be00" providerId="ADAL" clId="{C6729F45-1387-414E-86E2-1C273F160025}" dt="2021-02-03T22:54:51.245" v="3808" actId="6549"/>
      <pc:docMkLst>
        <pc:docMk/>
      </pc:docMkLst>
      <pc:sldChg chg="delSp modSp modNotesTx">
        <pc:chgData name="Jake Todaro" userId="d38ff1e8-2ba5-4d30-a653-54a7c206be00" providerId="ADAL" clId="{C6729F45-1387-414E-86E2-1C273F160025}" dt="2021-02-03T22:24:56.160" v="3752" actId="20577"/>
        <pc:sldMkLst>
          <pc:docMk/>
          <pc:sldMk cId="0" sldId="256"/>
        </pc:sldMkLst>
        <pc:picChg chg="del mod">
          <ac:chgData name="Jake Todaro" userId="d38ff1e8-2ba5-4d30-a653-54a7c206be00" providerId="ADAL" clId="{C6729F45-1387-414E-86E2-1C273F160025}" dt="2021-01-25T00:07:30.482" v="5"/>
          <ac:picMkLst>
            <pc:docMk/>
            <pc:sldMk cId="0" sldId="256"/>
            <ac:picMk id="6" creationId="{CAFC6924-DD18-4A63-8494-F7C14FD82BAE}"/>
          </ac:picMkLst>
        </pc:picChg>
      </pc:sldChg>
      <pc:sldChg chg="addSp delSp modSp modNotesTx">
        <pc:chgData name="Jake Todaro" userId="d38ff1e8-2ba5-4d30-a653-54a7c206be00" providerId="ADAL" clId="{C6729F45-1387-414E-86E2-1C273F160025}" dt="2021-02-03T07:07:06.010" v="3734" actId="313"/>
        <pc:sldMkLst>
          <pc:docMk/>
          <pc:sldMk cId="363510522" sldId="257"/>
        </pc:sldMkLst>
        <pc:spChg chg="mod">
          <ac:chgData name="Jake Todaro" userId="d38ff1e8-2ba5-4d30-a653-54a7c206be00" providerId="ADAL" clId="{C6729F45-1387-414E-86E2-1C273F160025}" dt="2021-01-25T06:59:04.821" v="2249" actId="20577"/>
          <ac:spMkLst>
            <pc:docMk/>
            <pc:sldMk cId="363510522" sldId="257"/>
            <ac:spMk id="3" creationId="{00000000-0000-0000-0000-000000000000}"/>
          </ac:spMkLst>
        </pc:spChg>
        <pc:picChg chg="del mod">
          <ac:chgData name="Jake Todaro" userId="d38ff1e8-2ba5-4d30-a653-54a7c206be00" providerId="ADAL" clId="{C6729F45-1387-414E-86E2-1C273F160025}" dt="2021-01-25T00:08:11.419" v="20" actId="478"/>
          <ac:picMkLst>
            <pc:docMk/>
            <pc:sldMk cId="363510522" sldId="257"/>
            <ac:picMk id="4" creationId="{687EB132-53E5-409C-8F48-F9E1FB4F7E9A}"/>
          </ac:picMkLst>
        </pc:picChg>
        <pc:picChg chg="add mod">
          <ac:chgData name="Jake Todaro" userId="d38ff1e8-2ba5-4d30-a653-54a7c206be00" providerId="ADAL" clId="{C6729F45-1387-414E-86E2-1C273F160025}" dt="2021-01-25T00:07:53.830" v="13" actId="1076"/>
          <ac:picMkLst>
            <pc:docMk/>
            <pc:sldMk cId="363510522" sldId="257"/>
            <ac:picMk id="5" creationId="{C3D25A8A-0721-4F2E-AD76-C4C36065CCAE}"/>
          </ac:picMkLst>
        </pc:picChg>
      </pc:sldChg>
      <pc:sldChg chg="addSp modSp modNotesTx">
        <pc:chgData name="Jake Todaro" userId="d38ff1e8-2ba5-4d30-a653-54a7c206be00" providerId="ADAL" clId="{C6729F45-1387-414E-86E2-1C273F160025}" dt="2021-02-03T06:18:16.440" v="3379" actId="20577"/>
        <pc:sldMkLst>
          <pc:docMk/>
          <pc:sldMk cId="3263573971" sldId="258"/>
        </pc:sldMkLst>
        <pc:spChg chg="mod">
          <ac:chgData name="Jake Todaro" userId="d38ff1e8-2ba5-4d30-a653-54a7c206be00" providerId="ADAL" clId="{C6729F45-1387-414E-86E2-1C273F160025}" dt="2021-01-25T06:29:21.660" v="1457" actId="20577"/>
          <ac:spMkLst>
            <pc:docMk/>
            <pc:sldMk cId="3263573971" sldId="258"/>
            <ac:spMk id="3" creationId="{AB28A813-945A-4500-8915-27556236915A}"/>
          </ac:spMkLst>
        </pc:spChg>
        <pc:spChg chg="add mod">
          <ac:chgData name="Jake Todaro" userId="d38ff1e8-2ba5-4d30-a653-54a7c206be00" providerId="ADAL" clId="{C6729F45-1387-414E-86E2-1C273F160025}" dt="2021-01-25T06:26:35.912" v="1340" actId="1076"/>
          <ac:spMkLst>
            <pc:docMk/>
            <pc:sldMk cId="3263573971" sldId="258"/>
            <ac:spMk id="6" creationId="{A1ECE3BB-7D4E-4A81-BE72-0F993232FC7C}"/>
          </ac:spMkLst>
        </pc:spChg>
        <pc:picChg chg="mod">
          <ac:chgData name="Jake Todaro" userId="d38ff1e8-2ba5-4d30-a653-54a7c206be00" providerId="ADAL" clId="{C6729F45-1387-414E-86E2-1C273F160025}" dt="2021-01-25T06:29:28.721" v="1480" actId="1036"/>
          <ac:picMkLst>
            <pc:docMk/>
            <pc:sldMk cId="3263573971" sldId="258"/>
            <ac:picMk id="4" creationId="{BD21CBE9-B7B1-4EDF-B10D-C0AEE1C5D90D}"/>
          </ac:picMkLst>
        </pc:picChg>
        <pc:picChg chg="mod">
          <ac:chgData name="Jake Todaro" userId="d38ff1e8-2ba5-4d30-a653-54a7c206be00" providerId="ADAL" clId="{C6729F45-1387-414E-86E2-1C273F160025}" dt="2021-01-25T06:29:26.111" v="1468" actId="1036"/>
          <ac:picMkLst>
            <pc:docMk/>
            <pc:sldMk cId="3263573971" sldId="258"/>
            <ac:picMk id="5" creationId="{FDE7020F-219F-48F5-9132-E5072C495040}"/>
          </ac:picMkLst>
        </pc:picChg>
      </pc:sldChg>
      <pc:sldChg chg="addSp modSp modNotesTx">
        <pc:chgData name="Jake Todaro" userId="d38ff1e8-2ba5-4d30-a653-54a7c206be00" providerId="ADAL" clId="{C6729F45-1387-414E-86E2-1C273F160025}" dt="2021-01-25T06:43:59.953" v="1624" actId="20577"/>
        <pc:sldMkLst>
          <pc:docMk/>
          <pc:sldMk cId="587493207" sldId="259"/>
        </pc:sldMkLst>
        <pc:spChg chg="mod">
          <ac:chgData name="Jake Todaro" userId="d38ff1e8-2ba5-4d30-a653-54a7c206be00" providerId="ADAL" clId="{C6729F45-1387-414E-86E2-1C273F160025}" dt="2021-01-25T06:26:21.479" v="1339" actId="20577"/>
          <ac:spMkLst>
            <pc:docMk/>
            <pc:sldMk cId="587493207" sldId="259"/>
            <ac:spMk id="3" creationId="{621F2E5F-7A6F-48D7-B523-BEF28FFB795F}"/>
          </ac:spMkLst>
        </pc:spChg>
        <pc:spChg chg="add mod">
          <ac:chgData name="Jake Todaro" userId="d38ff1e8-2ba5-4d30-a653-54a7c206be00" providerId="ADAL" clId="{C6729F45-1387-414E-86E2-1C273F160025}" dt="2021-01-25T06:26:16.948" v="1337" actId="20577"/>
          <ac:spMkLst>
            <pc:docMk/>
            <pc:sldMk cId="587493207" sldId="259"/>
            <ac:spMk id="5" creationId="{BC0FE3C1-54A8-421C-9A99-561801D46697}"/>
          </ac:spMkLst>
        </pc:spChg>
      </pc:sldChg>
      <pc:sldChg chg="modSp modNotesTx">
        <pc:chgData name="Jake Todaro" userId="d38ff1e8-2ba5-4d30-a653-54a7c206be00" providerId="ADAL" clId="{C6729F45-1387-414E-86E2-1C273F160025}" dt="2021-02-03T07:02:34.947" v="3733"/>
        <pc:sldMkLst>
          <pc:docMk/>
          <pc:sldMk cId="3372235685" sldId="260"/>
        </pc:sldMkLst>
        <pc:spChg chg="mod">
          <ac:chgData name="Jake Todaro" userId="d38ff1e8-2ba5-4d30-a653-54a7c206be00" providerId="ADAL" clId="{C6729F45-1387-414E-86E2-1C273F160025}" dt="2021-02-03T07:02:34.947" v="3733"/>
          <ac:spMkLst>
            <pc:docMk/>
            <pc:sldMk cId="3372235685" sldId="260"/>
            <ac:spMk id="3" creationId="{91EE2558-44C1-4ADD-B06C-4A10A034C6A3}"/>
          </ac:spMkLst>
        </pc:spChg>
      </pc:sldChg>
      <pc:sldChg chg="modSp modNotesTx">
        <pc:chgData name="Jake Todaro" userId="d38ff1e8-2ba5-4d30-a653-54a7c206be00" providerId="ADAL" clId="{C6729F45-1387-414E-86E2-1C273F160025}" dt="2021-02-03T22:54:30.389" v="3753" actId="20577"/>
        <pc:sldMkLst>
          <pc:docMk/>
          <pc:sldMk cId="502316532" sldId="264"/>
        </pc:sldMkLst>
        <pc:spChg chg="mod">
          <ac:chgData name="Jake Todaro" userId="d38ff1e8-2ba5-4d30-a653-54a7c206be00" providerId="ADAL" clId="{C6729F45-1387-414E-86E2-1C273F160025}" dt="2021-01-25T06:49:16.626" v="1980" actId="20577"/>
          <ac:spMkLst>
            <pc:docMk/>
            <pc:sldMk cId="502316532" sldId="264"/>
            <ac:spMk id="4" creationId="{168E01C2-FE0B-4AA7-B550-DF54528C32DE}"/>
          </ac:spMkLst>
        </pc:spChg>
      </pc:sldChg>
      <pc:sldChg chg="modSp modNotesTx">
        <pc:chgData name="Jake Todaro" userId="d38ff1e8-2ba5-4d30-a653-54a7c206be00" providerId="ADAL" clId="{C6729F45-1387-414E-86E2-1C273F160025}" dt="2021-02-03T07:07:20.615" v="3736" actId="20577"/>
        <pc:sldMkLst>
          <pc:docMk/>
          <pc:sldMk cId="2856653848" sldId="265"/>
        </pc:sldMkLst>
        <pc:spChg chg="mod">
          <ac:chgData name="Jake Todaro" userId="d38ff1e8-2ba5-4d30-a653-54a7c206be00" providerId="ADAL" clId="{C6729F45-1387-414E-86E2-1C273F160025}" dt="2021-01-25T06:45:30.068" v="1641" actId="13926"/>
          <ac:spMkLst>
            <pc:docMk/>
            <pc:sldMk cId="2856653848" sldId="265"/>
            <ac:spMk id="4" creationId="{3D5C124D-4C84-4293-8094-1957E7872D46}"/>
          </ac:spMkLst>
        </pc:spChg>
      </pc:sldChg>
      <pc:sldChg chg="addSp modSp">
        <pc:chgData name="Jake Todaro" userId="d38ff1e8-2ba5-4d30-a653-54a7c206be00" providerId="ADAL" clId="{C6729F45-1387-414E-86E2-1C273F160025}" dt="2021-01-27T00:30:53.126" v="2253" actId="5793"/>
        <pc:sldMkLst>
          <pc:docMk/>
          <pc:sldMk cId="2109225041" sldId="266"/>
        </pc:sldMkLst>
        <pc:spChg chg="add mod">
          <ac:chgData name="Jake Todaro" userId="d38ff1e8-2ba5-4d30-a653-54a7c206be00" providerId="ADAL" clId="{C6729F45-1387-414E-86E2-1C273F160025}" dt="2021-01-27T00:30:53.126" v="2253" actId="5793"/>
          <ac:spMkLst>
            <pc:docMk/>
            <pc:sldMk cId="2109225041" sldId="266"/>
            <ac:spMk id="3" creationId="{CBB2DAA6-5756-4C63-9934-D5FA463249DA}"/>
          </ac:spMkLst>
        </pc:spChg>
        <pc:spChg chg="mod">
          <ac:chgData name="Jake Todaro" userId="d38ff1e8-2ba5-4d30-a653-54a7c206be00" providerId="ADAL" clId="{C6729F45-1387-414E-86E2-1C273F160025}" dt="2021-01-25T05:30:05.436" v="356" actId="1076"/>
          <ac:spMkLst>
            <pc:docMk/>
            <pc:sldMk cId="2109225041" sldId="266"/>
            <ac:spMk id="4" creationId="{AC86709C-D357-41E9-9F51-A2F5558A0489}"/>
          </ac:spMkLst>
        </pc:spChg>
        <pc:spChg chg="add mod">
          <ac:chgData name="Jake Todaro" userId="d38ff1e8-2ba5-4d30-a653-54a7c206be00" providerId="ADAL" clId="{C6729F45-1387-414E-86E2-1C273F160025}" dt="2021-01-25T05:29:53.380" v="353" actId="571"/>
          <ac:spMkLst>
            <pc:docMk/>
            <pc:sldMk cId="2109225041" sldId="266"/>
            <ac:spMk id="8" creationId="{259E6EE6-FD13-4D93-B016-329F237BD29D}"/>
          </ac:spMkLst>
        </pc:spChg>
        <pc:picChg chg="mod">
          <ac:chgData name="Jake Todaro" userId="d38ff1e8-2ba5-4d30-a653-54a7c206be00" providerId="ADAL" clId="{C6729F45-1387-414E-86E2-1C273F160025}" dt="2021-01-25T05:30:05.436" v="356" actId="1076"/>
          <ac:picMkLst>
            <pc:docMk/>
            <pc:sldMk cId="2109225041" sldId="266"/>
            <ac:picMk id="5" creationId="{B6738DAC-A122-463F-885B-05B91754C0DA}"/>
          </ac:picMkLst>
        </pc:picChg>
        <pc:picChg chg="mod">
          <ac:chgData name="Jake Todaro" userId="d38ff1e8-2ba5-4d30-a653-54a7c206be00" providerId="ADAL" clId="{C6729F45-1387-414E-86E2-1C273F160025}" dt="2021-01-25T05:30:05.436" v="356" actId="1076"/>
          <ac:picMkLst>
            <pc:docMk/>
            <pc:sldMk cId="2109225041" sldId="266"/>
            <ac:picMk id="6" creationId="{DB85E758-AAD3-4399-8F90-3C8AEA432ADF}"/>
          </ac:picMkLst>
        </pc:picChg>
        <pc:picChg chg="mod">
          <ac:chgData name="Jake Todaro" userId="d38ff1e8-2ba5-4d30-a653-54a7c206be00" providerId="ADAL" clId="{C6729F45-1387-414E-86E2-1C273F160025}" dt="2021-01-25T05:30:05.436" v="356" actId="1076"/>
          <ac:picMkLst>
            <pc:docMk/>
            <pc:sldMk cId="2109225041" sldId="266"/>
            <ac:picMk id="7" creationId="{F04A1B5C-51F0-437B-8819-73179518ABD0}"/>
          </ac:picMkLst>
        </pc:picChg>
        <pc:picChg chg="add mod">
          <ac:chgData name="Jake Todaro" userId="d38ff1e8-2ba5-4d30-a653-54a7c206be00" providerId="ADAL" clId="{C6729F45-1387-414E-86E2-1C273F160025}" dt="2021-01-25T05:29:53.380" v="353" actId="571"/>
          <ac:picMkLst>
            <pc:docMk/>
            <pc:sldMk cId="2109225041" sldId="266"/>
            <ac:picMk id="9" creationId="{8DB3C37B-D523-493F-B3CB-C78D33CE51AE}"/>
          </ac:picMkLst>
        </pc:picChg>
        <pc:picChg chg="add mod">
          <ac:chgData name="Jake Todaro" userId="d38ff1e8-2ba5-4d30-a653-54a7c206be00" providerId="ADAL" clId="{C6729F45-1387-414E-86E2-1C273F160025}" dt="2021-01-25T05:29:53.380" v="353" actId="571"/>
          <ac:picMkLst>
            <pc:docMk/>
            <pc:sldMk cId="2109225041" sldId="266"/>
            <ac:picMk id="10" creationId="{1389CADF-338D-4D36-9F0B-A8CC16CBFBE3}"/>
          </ac:picMkLst>
        </pc:picChg>
        <pc:picChg chg="add mod">
          <ac:chgData name="Jake Todaro" userId="d38ff1e8-2ba5-4d30-a653-54a7c206be00" providerId="ADAL" clId="{C6729F45-1387-414E-86E2-1C273F160025}" dt="2021-01-25T05:29:53.380" v="353" actId="571"/>
          <ac:picMkLst>
            <pc:docMk/>
            <pc:sldMk cId="2109225041" sldId="266"/>
            <ac:picMk id="11" creationId="{A3E094AD-F093-4B37-921A-0B754B81CB6B}"/>
          </ac:picMkLst>
        </pc:picChg>
      </pc:sldChg>
      <pc:sldChg chg="addSp delSp modSp add ord">
        <pc:chgData name="Jake Todaro" userId="d38ff1e8-2ba5-4d30-a653-54a7c206be00" providerId="ADAL" clId="{C6729F45-1387-414E-86E2-1C273F160025}" dt="2021-01-25T06:58:51.840" v="2228"/>
        <pc:sldMkLst>
          <pc:docMk/>
          <pc:sldMk cId="1067036088" sldId="267"/>
        </pc:sldMkLst>
        <pc:spChg chg="mod">
          <ac:chgData name="Jake Todaro" userId="d38ff1e8-2ba5-4d30-a653-54a7c206be00" providerId="ADAL" clId="{C6729F45-1387-414E-86E2-1C273F160025}" dt="2021-01-25T06:55:32.557" v="2114" actId="1076"/>
          <ac:spMkLst>
            <pc:docMk/>
            <pc:sldMk cId="1067036088" sldId="267"/>
            <ac:spMk id="2" creationId="{5C450727-95CB-4440-B635-03F0F3691612}"/>
          </ac:spMkLst>
        </pc:spChg>
        <pc:spChg chg="del mod">
          <ac:chgData name="Jake Todaro" userId="d38ff1e8-2ba5-4d30-a653-54a7c206be00" providerId="ADAL" clId="{C6729F45-1387-414E-86E2-1C273F160025}" dt="2021-01-25T06:55:06.668" v="2107" actId="478"/>
          <ac:spMkLst>
            <pc:docMk/>
            <pc:sldMk cId="1067036088" sldId="267"/>
            <ac:spMk id="3" creationId="{5521AF1B-3289-4109-A9B7-C9313F58D26B}"/>
          </ac:spMkLst>
        </pc:spChg>
        <pc:spChg chg="add del mod">
          <ac:chgData name="Jake Todaro" userId="d38ff1e8-2ba5-4d30-a653-54a7c206be00" providerId="ADAL" clId="{C6729F45-1387-414E-86E2-1C273F160025}" dt="2021-01-25T06:55:09.215" v="2108" actId="478"/>
          <ac:spMkLst>
            <pc:docMk/>
            <pc:sldMk cId="1067036088" sldId="267"/>
            <ac:spMk id="6" creationId="{AF59A827-55CB-4FF3-9E66-82C6E3FD1EF0}"/>
          </ac:spMkLst>
        </pc:spChg>
        <pc:graphicFrameChg chg="add mod">
          <ac:chgData name="Jake Todaro" userId="d38ff1e8-2ba5-4d30-a653-54a7c206be00" providerId="ADAL" clId="{C6729F45-1387-414E-86E2-1C273F160025}" dt="2021-01-25T06:58:00.233" v="2196" actId="20577"/>
          <ac:graphicFrameMkLst>
            <pc:docMk/>
            <pc:sldMk cId="1067036088" sldId="267"/>
            <ac:graphicFrameMk id="4" creationId="{940183B9-E12D-4FC7-A306-569036F8C582}"/>
          </ac:graphicFrameMkLst>
        </pc:graphicFrameChg>
      </pc:sldChg>
      <pc:sldChg chg="addSp delSp modSp add modNotesTx">
        <pc:chgData name="Jake Todaro" userId="d38ff1e8-2ba5-4d30-a653-54a7c206be00" providerId="ADAL" clId="{C6729F45-1387-414E-86E2-1C273F160025}" dt="2021-02-03T22:54:51.245" v="3808" actId="6549"/>
        <pc:sldMkLst>
          <pc:docMk/>
          <pc:sldMk cId="354234769" sldId="268"/>
        </pc:sldMkLst>
        <pc:spChg chg="del">
          <ac:chgData name="Jake Todaro" userId="d38ff1e8-2ba5-4d30-a653-54a7c206be00" providerId="ADAL" clId="{C6729F45-1387-414E-86E2-1C273F160025}" dt="2021-01-25T06:52:47.425" v="2033" actId="478"/>
          <ac:spMkLst>
            <pc:docMk/>
            <pc:sldMk cId="354234769" sldId="268"/>
            <ac:spMk id="2" creationId="{079F6544-FD3A-43AF-8CC0-05E2D8FFB48F}"/>
          </ac:spMkLst>
        </pc:spChg>
        <pc:spChg chg="del">
          <ac:chgData name="Jake Todaro" userId="d38ff1e8-2ba5-4d30-a653-54a7c206be00" providerId="ADAL" clId="{C6729F45-1387-414E-86E2-1C273F160025}" dt="2021-01-25T06:52:48.767" v="2034" actId="478"/>
          <ac:spMkLst>
            <pc:docMk/>
            <pc:sldMk cId="354234769" sldId="268"/>
            <ac:spMk id="3" creationId="{84CEFD65-FD1E-444F-99D7-CCF5CE176F1F}"/>
          </ac:spMkLst>
        </pc:spChg>
        <pc:spChg chg="add del">
          <ac:chgData name="Jake Todaro" userId="d38ff1e8-2ba5-4d30-a653-54a7c206be00" providerId="ADAL" clId="{C6729F45-1387-414E-86E2-1C273F160025}" dt="2021-01-25T06:52:45.998" v="2032"/>
          <ac:spMkLst>
            <pc:docMk/>
            <pc:sldMk cId="354234769" sldId="268"/>
            <ac:spMk id="4" creationId="{C8CFA468-82D7-4ACF-87AA-9332CFF03CC9}"/>
          </ac:spMkLst>
        </pc:spChg>
        <pc:spChg chg="add del">
          <ac:chgData name="Jake Todaro" userId="d38ff1e8-2ba5-4d30-a653-54a7c206be00" providerId="ADAL" clId="{C6729F45-1387-414E-86E2-1C273F160025}" dt="2021-01-25T06:52:45.998" v="2032"/>
          <ac:spMkLst>
            <pc:docMk/>
            <pc:sldMk cId="354234769" sldId="268"/>
            <ac:spMk id="5" creationId="{38E2C58C-B01B-427C-8074-28B9B4AD8038}"/>
          </ac:spMkLst>
        </pc:spChg>
        <pc:spChg chg="add del">
          <ac:chgData name="Jake Todaro" userId="d38ff1e8-2ba5-4d30-a653-54a7c206be00" providerId="ADAL" clId="{C6729F45-1387-414E-86E2-1C273F160025}" dt="2021-01-25T06:52:45.998" v="2032"/>
          <ac:spMkLst>
            <pc:docMk/>
            <pc:sldMk cId="354234769" sldId="268"/>
            <ac:spMk id="6" creationId="{9508AF38-AFFA-4C4F-BF9A-D0C4792A9DDE}"/>
          </ac:spMkLst>
        </pc:spChg>
        <pc:spChg chg="add del">
          <ac:chgData name="Jake Todaro" userId="d38ff1e8-2ba5-4d30-a653-54a7c206be00" providerId="ADAL" clId="{C6729F45-1387-414E-86E2-1C273F160025}" dt="2021-01-25T06:52:45.998" v="2032"/>
          <ac:spMkLst>
            <pc:docMk/>
            <pc:sldMk cId="354234769" sldId="268"/>
            <ac:spMk id="7" creationId="{01A18CCE-75C6-4B60-BC8D-D2C0C338CC63}"/>
          </ac:spMkLst>
        </pc:spChg>
        <pc:spChg chg="add del">
          <ac:chgData name="Jake Todaro" userId="d38ff1e8-2ba5-4d30-a653-54a7c206be00" providerId="ADAL" clId="{C6729F45-1387-414E-86E2-1C273F160025}" dt="2021-01-25T06:52:45.998" v="2032"/>
          <ac:spMkLst>
            <pc:docMk/>
            <pc:sldMk cId="354234769" sldId="268"/>
            <ac:spMk id="8" creationId="{9A2ADF81-E303-4831-92C0-11E556F29DE4}"/>
          </ac:spMkLst>
        </pc:spChg>
        <pc:spChg chg="add">
          <ac:chgData name="Jake Todaro" userId="d38ff1e8-2ba5-4d30-a653-54a7c206be00" providerId="ADAL" clId="{C6729F45-1387-414E-86E2-1C273F160025}" dt="2021-01-25T06:52:49.612" v="2035"/>
          <ac:spMkLst>
            <pc:docMk/>
            <pc:sldMk cId="354234769" sldId="268"/>
            <ac:spMk id="9" creationId="{AC01FF3C-AC5D-4FCE-9728-9F099F05EF55}"/>
          </ac:spMkLst>
        </pc:spChg>
        <pc:spChg chg="add mod">
          <ac:chgData name="Jake Todaro" userId="d38ff1e8-2ba5-4d30-a653-54a7c206be00" providerId="ADAL" clId="{C6729F45-1387-414E-86E2-1C273F160025}" dt="2021-01-25T06:54:09.495" v="2104" actId="20577"/>
          <ac:spMkLst>
            <pc:docMk/>
            <pc:sldMk cId="354234769" sldId="268"/>
            <ac:spMk id="10" creationId="{A8D32E74-29AA-46BE-98E5-B9365028EB78}"/>
          </ac:spMkLst>
        </pc:spChg>
        <pc:spChg chg="add mod">
          <ac:chgData name="Jake Todaro" userId="d38ff1e8-2ba5-4d30-a653-54a7c206be00" providerId="ADAL" clId="{C6729F45-1387-414E-86E2-1C273F160025}" dt="2021-01-25T06:53:30.032" v="2072" actId="1076"/>
          <ac:spMkLst>
            <pc:docMk/>
            <pc:sldMk cId="354234769" sldId="268"/>
            <ac:spMk id="11" creationId="{92E60DAE-763E-419B-A299-6C8645A397C5}"/>
          </ac:spMkLst>
        </pc:spChg>
        <pc:spChg chg="add del mod">
          <ac:chgData name="Jake Todaro" userId="d38ff1e8-2ba5-4d30-a653-54a7c206be00" providerId="ADAL" clId="{C6729F45-1387-414E-86E2-1C273F160025}" dt="2021-01-25T06:53:23.334" v="2070" actId="478"/>
          <ac:spMkLst>
            <pc:docMk/>
            <pc:sldMk cId="354234769" sldId="268"/>
            <ac:spMk id="12" creationId="{95863835-6980-4C81-BC11-C3C526B1D1E0}"/>
          </ac:spMkLst>
        </pc:spChg>
        <pc:spChg chg="add mod">
          <ac:chgData name="Jake Todaro" userId="d38ff1e8-2ba5-4d30-a653-54a7c206be00" providerId="ADAL" clId="{C6729F45-1387-414E-86E2-1C273F160025}" dt="2021-01-25T06:53:27.835" v="2071" actId="1076"/>
          <ac:spMkLst>
            <pc:docMk/>
            <pc:sldMk cId="354234769" sldId="268"/>
            <ac:spMk id="13" creationId="{BA74CA52-6712-4306-9235-6DB6022781B6}"/>
          </ac:spMkLst>
        </pc:spChg>
      </pc:sldChg>
      <pc:sldChg chg="addSp delSp modSp add">
        <pc:chgData name="Jake Todaro" userId="d38ff1e8-2ba5-4d30-a653-54a7c206be00" providerId="ADAL" clId="{C6729F45-1387-414E-86E2-1C273F160025}" dt="2021-02-03T06:19:36.994" v="3398" actId="1076"/>
        <pc:sldMkLst>
          <pc:docMk/>
          <pc:sldMk cId="467018171" sldId="269"/>
        </pc:sldMkLst>
        <pc:spChg chg="mod">
          <ac:chgData name="Jake Todaro" userId="d38ff1e8-2ba5-4d30-a653-54a7c206be00" providerId="ADAL" clId="{C6729F45-1387-414E-86E2-1C273F160025}" dt="2021-02-03T06:19:01.808" v="3389" actId="20577"/>
          <ac:spMkLst>
            <pc:docMk/>
            <pc:sldMk cId="467018171" sldId="269"/>
            <ac:spMk id="2" creationId="{9A215A4E-7C28-4598-B61D-AD248C0FC9FC}"/>
          </ac:spMkLst>
        </pc:spChg>
        <pc:spChg chg="del">
          <ac:chgData name="Jake Todaro" userId="d38ff1e8-2ba5-4d30-a653-54a7c206be00" providerId="ADAL" clId="{C6729F45-1387-414E-86E2-1C273F160025}" dt="2021-02-03T06:19:05.521" v="3390" actId="478"/>
          <ac:spMkLst>
            <pc:docMk/>
            <pc:sldMk cId="467018171" sldId="269"/>
            <ac:spMk id="3" creationId="{35A292AC-E083-448A-9487-411E4992E4E5}"/>
          </ac:spMkLst>
        </pc:spChg>
        <pc:picChg chg="add mod">
          <ac:chgData name="Jake Todaro" userId="d38ff1e8-2ba5-4d30-a653-54a7c206be00" providerId="ADAL" clId="{C6729F45-1387-414E-86E2-1C273F160025}" dt="2021-02-03T06:19:36.994" v="3398" actId="1076"/>
          <ac:picMkLst>
            <pc:docMk/>
            <pc:sldMk cId="467018171" sldId="269"/>
            <ac:picMk id="5" creationId="{19633972-68F8-4A96-AE29-B0AA6B917E3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9BA65-6B3F-451A-98AE-A819E0A7C5D7}" type="doc">
      <dgm:prSet loTypeId="urn:microsoft.com/office/officeart/2005/8/layout/chevron2" loCatId="list" qsTypeId="urn:microsoft.com/office/officeart/2005/8/quickstyle/simple4" qsCatId="simple" csTypeId="urn:microsoft.com/office/officeart/2005/8/colors/colorful5" csCatId="colorful" phldr="1"/>
      <dgm:spPr/>
      <dgm:t>
        <a:bodyPr/>
        <a:lstStyle/>
        <a:p>
          <a:endParaRPr lang="en-AU"/>
        </a:p>
      </dgm:t>
    </dgm:pt>
    <dgm:pt modelId="{C940F287-43D5-42C8-AF74-DA0EB378C6BB}">
      <dgm:prSet phldrT="[Text]"/>
      <dgm:spPr/>
      <dgm:t>
        <a:bodyPr/>
        <a:lstStyle/>
        <a:p>
          <a:r>
            <a:rPr lang="en-AU" b="1" dirty="0">
              <a:solidFill>
                <a:schemeClr val="tx1"/>
              </a:solidFill>
            </a:rPr>
            <a:t>Referral</a:t>
          </a:r>
        </a:p>
      </dgm:t>
    </dgm:pt>
    <dgm:pt modelId="{58506CBF-C8E6-456A-8392-D71F93FEC603}" type="parTrans" cxnId="{3C9A1E42-B5AB-41EB-A1B9-3BFBAB5677F4}">
      <dgm:prSet/>
      <dgm:spPr/>
      <dgm:t>
        <a:bodyPr/>
        <a:lstStyle/>
        <a:p>
          <a:endParaRPr lang="en-AU"/>
        </a:p>
      </dgm:t>
    </dgm:pt>
    <dgm:pt modelId="{CD4633E5-B762-4F19-A80D-5BB6521960BF}" type="sibTrans" cxnId="{3C9A1E42-B5AB-41EB-A1B9-3BFBAB5677F4}">
      <dgm:prSet/>
      <dgm:spPr/>
      <dgm:t>
        <a:bodyPr/>
        <a:lstStyle/>
        <a:p>
          <a:endParaRPr lang="en-AU"/>
        </a:p>
      </dgm:t>
    </dgm:pt>
    <dgm:pt modelId="{B3629915-8824-40F1-ADBA-D7BDAC999316}">
      <dgm:prSet phldrT="[Text]"/>
      <dgm:spPr/>
      <dgm:t>
        <a:bodyPr/>
        <a:lstStyle/>
        <a:p>
          <a:r>
            <a:rPr lang="en-AU" b="1" dirty="0">
              <a:solidFill>
                <a:schemeClr val="tx1"/>
              </a:solidFill>
            </a:rPr>
            <a:t>Assessment</a:t>
          </a:r>
        </a:p>
      </dgm:t>
    </dgm:pt>
    <dgm:pt modelId="{3CC71562-DEBD-439B-B731-D0160DFF7E4F}" type="parTrans" cxnId="{9A302EBF-00FC-4426-B65A-481E32B9DF42}">
      <dgm:prSet/>
      <dgm:spPr/>
      <dgm:t>
        <a:bodyPr/>
        <a:lstStyle/>
        <a:p>
          <a:endParaRPr lang="en-AU"/>
        </a:p>
      </dgm:t>
    </dgm:pt>
    <dgm:pt modelId="{F89FAD3D-60DF-4310-B696-DC3980FD562E}" type="sibTrans" cxnId="{9A302EBF-00FC-4426-B65A-481E32B9DF42}">
      <dgm:prSet/>
      <dgm:spPr/>
      <dgm:t>
        <a:bodyPr/>
        <a:lstStyle/>
        <a:p>
          <a:endParaRPr lang="en-AU"/>
        </a:p>
      </dgm:t>
    </dgm:pt>
    <dgm:pt modelId="{E2F427E7-EA9D-4300-9F12-885AD91FC3EC}">
      <dgm:prSet phldrT="[Text]"/>
      <dgm:spPr/>
      <dgm:t>
        <a:bodyPr/>
        <a:lstStyle/>
        <a:p>
          <a:r>
            <a:rPr lang="en-AU" b="1" dirty="0">
              <a:solidFill>
                <a:schemeClr val="tx1"/>
              </a:solidFill>
            </a:rPr>
            <a:t>Intervention Session</a:t>
          </a:r>
        </a:p>
      </dgm:t>
    </dgm:pt>
    <dgm:pt modelId="{B62AE92B-1D15-4203-AAB3-3636CD4F642B}" type="parTrans" cxnId="{117BE325-FD31-485E-8D04-74F6FEB68A1D}">
      <dgm:prSet/>
      <dgm:spPr/>
      <dgm:t>
        <a:bodyPr/>
        <a:lstStyle/>
        <a:p>
          <a:endParaRPr lang="en-AU"/>
        </a:p>
      </dgm:t>
    </dgm:pt>
    <dgm:pt modelId="{3039AF0F-18B6-4869-8E4A-6E29BCF9A4B1}" type="sibTrans" cxnId="{117BE325-FD31-485E-8D04-74F6FEB68A1D}">
      <dgm:prSet/>
      <dgm:spPr/>
      <dgm:t>
        <a:bodyPr/>
        <a:lstStyle/>
        <a:p>
          <a:endParaRPr lang="en-AU"/>
        </a:p>
      </dgm:t>
    </dgm:pt>
    <dgm:pt modelId="{51590086-3E1D-41E8-A061-D76AE4ADC4A7}">
      <dgm:prSet phldrT="[Text]"/>
      <dgm:spPr/>
      <dgm:t>
        <a:bodyPr/>
        <a:lstStyle/>
        <a:p>
          <a:r>
            <a:rPr lang="en-AU" b="1" dirty="0">
              <a:solidFill>
                <a:schemeClr val="tx1"/>
              </a:solidFill>
            </a:rPr>
            <a:t>Waitlist</a:t>
          </a:r>
        </a:p>
      </dgm:t>
    </dgm:pt>
    <dgm:pt modelId="{D77A1E54-FCAB-41F7-A8C1-AECCD9D22A01}" type="parTrans" cxnId="{BB2A625D-FA7D-4D71-8263-03B704044DF2}">
      <dgm:prSet/>
      <dgm:spPr/>
      <dgm:t>
        <a:bodyPr/>
        <a:lstStyle/>
        <a:p>
          <a:endParaRPr lang="en-AU"/>
        </a:p>
      </dgm:t>
    </dgm:pt>
    <dgm:pt modelId="{D502EE80-6C81-4B4F-AF19-82A2EB00DDCE}" type="sibTrans" cxnId="{BB2A625D-FA7D-4D71-8263-03B704044DF2}">
      <dgm:prSet/>
      <dgm:spPr/>
      <dgm:t>
        <a:bodyPr/>
        <a:lstStyle/>
        <a:p>
          <a:endParaRPr lang="en-AU"/>
        </a:p>
      </dgm:t>
    </dgm:pt>
    <dgm:pt modelId="{470EB4F6-6F54-4F87-9AD6-6037F4EDA857}">
      <dgm:prSet phldrT="[Text]"/>
      <dgm:spPr/>
      <dgm:t>
        <a:bodyPr/>
        <a:lstStyle/>
        <a:p>
          <a:r>
            <a:rPr lang="en-AU" b="1" dirty="0">
              <a:solidFill>
                <a:schemeClr val="tx1"/>
              </a:solidFill>
            </a:rPr>
            <a:t>Counselling 10 Sessions</a:t>
          </a:r>
        </a:p>
      </dgm:t>
    </dgm:pt>
    <dgm:pt modelId="{0715D06A-13A2-43D2-8D07-8E2AAB2A111D}" type="parTrans" cxnId="{F376DACB-1A3C-4587-9693-FF914184ACC4}">
      <dgm:prSet/>
      <dgm:spPr/>
      <dgm:t>
        <a:bodyPr/>
        <a:lstStyle/>
        <a:p>
          <a:endParaRPr lang="en-AU"/>
        </a:p>
      </dgm:t>
    </dgm:pt>
    <dgm:pt modelId="{71FA4810-A03E-4190-9793-B5899490FBD7}" type="sibTrans" cxnId="{F376DACB-1A3C-4587-9693-FF914184ACC4}">
      <dgm:prSet/>
      <dgm:spPr/>
      <dgm:t>
        <a:bodyPr/>
        <a:lstStyle/>
        <a:p>
          <a:endParaRPr lang="en-AU"/>
        </a:p>
      </dgm:t>
    </dgm:pt>
    <dgm:pt modelId="{AB165FDD-C268-4583-A5FE-761404C5EC3F}">
      <dgm:prSet phldrT="[Text]"/>
      <dgm:spPr/>
      <dgm:t>
        <a:bodyPr/>
        <a:lstStyle/>
        <a:p>
          <a:r>
            <a:rPr lang="en-AU" b="1" dirty="0">
              <a:solidFill>
                <a:schemeClr val="tx1"/>
              </a:solidFill>
            </a:rPr>
            <a:t>Exit Plan</a:t>
          </a:r>
        </a:p>
      </dgm:t>
    </dgm:pt>
    <dgm:pt modelId="{3486C700-2616-4436-A48B-73BDB779A223}" type="parTrans" cxnId="{A6421E30-1981-4761-A905-9971E2F15E21}">
      <dgm:prSet/>
      <dgm:spPr/>
      <dgm:t>
        <a:bodyPr/>
        <a:lstStyle/>
        <a:p>
          <a:endParaRPr lang="en-AU"/>
        </a:p>
      </dgm:t>
    </dgm:pt>
    <dgm:pt modelId="{76B094AD-26C0-4474-A2D5-2F412980C45B}" type="sibTrans" cxnId="{A6421E30-1981-4761-A905-9971E2F15E21}">
      <dgm:prSet/>
      <dgm:spPr/>
      <dgm:t>
        <a:bodyPr/>
        <a:lstStyle/>
        <a:p>
          <a:endParaRPr lang="en-AU"/>
        </a:p>
      </dgm:t>
    </dgm:pt>
    <dgm:pt modelId="{844156E7-C9A0-4591-A32B-B1BBDCA9D9AF}">
      <dgm:prSet phldrT="[Text]"/>
      <dgm:spPr/>
      <dgm:t>
        <a:bodyPr/>
        <a:lstStyle/>
        <a:p>
          <a:pPr>
            <a:buNone/>
          </a:pPr>
          <a:r>
            <a:rPr lang="en-AU" dirty="0"/>
            <a:t>Child is referred to counselling service</a:t>
          </a:r>
        </a:p>
      </dgm:t>
    </dgm:pt>
    <dgm:pt modelId="{835B2F69-AECC-4C0C-8950-112E4A957B13}" type="parTrans" cxnId="{4E3BC4BB-50DF-476B-A79E-79D2CDE7FFAF}">
      <dgm:prSet/>
      <dgm:spPr/>
      <dgm:t>
        <a:bodyPr/>
        <a:lstStyle/>
        <a:p>
          <a:endParaRPr lang="en-AU"/>
        </a:p>
      </dgm:t>
    </dgm:pt>
    <dgm:pt modelId="{91819B6C-D158-46FD-BFBD-C4D319440F6E}" type="sibTrans" cxnId="{4E3BC4BB-50DF-476B-A79E-79D2CDE7FFAF}">
      <dgm:prSet/>
      <dgm:spPr/>
      <dgm:t>
        <a:bodyPr/>
        <a:lstStyle/>
        <a:p>
          <a:endParaRPr lang="en-AU"/>
        </a:p>
      </dgm:t>
    </dgm:pt>
    <dgm:pt modelId="{0E6383FB-CFB9-4799-932F-4D0DA413ABD5}">
      <dgm:prSet phldrT="[Text]"/>
      <dgm:spPr/>
      <dgm:t>
        <a:bodyPr/>
        <a:lstStyle/>
        <a:p>
          <a:pPr>
            <a:buNone/>
          </a:pPr>
          <a:r>
            <a:rPr lang="en-AU" dirty="0"/>
            <a:t>Counsellor completes structured assessment and advises child and parent/caregiver on:</a:t>
          </a:r>
        </a:p>
      </dgm:t>
    </dgm:pt>
    <dgm:pt modelId="{CD9364D0-30BC-4B49-A05A-6243D12DC8C7}" type="parTrans" cxnId="{57FDC51B-B789-4B7D-A7B2-3C689B9811A0}">
      <dgm:prSet/>
      <dgm:spPr/>
      <dgm:t>
        <a:bodyPr/>
        <a:lstStyle/>
        <a:p>
          <a:endParaRPr lang="en-AU"/>
        </a:p>
      </dgm:t>
    </dgm:pt>
    <dgm:pt modelId="{2F49A0CF-0229-4763-813D-AE68987DA38A}" type="sibTrans" cxnId="{57FDC51B-B789-4B7D-A7B2-3C689B9811A0}">
      <dgm:prSet/>
      <dgm:spPr/>
      <dgm:t>
        <a:bodyPr/>
        <a:lstStyle/>
        <a:p>
          <a:endParaRPr lang="en-AU"/>
        </a:p>
      </dgm:t>
    </dgm:pt>
    <dgm:pt modelId="{620B7CBE-10B2-4BEE-8353-44D331D3A244}">
      <dgm:prSet phldrT="[Text]"/>
      <dgm:spPr/>
      <dgm:t>
        <a:bodyPr/>
        <a:lstStyle/>
        <a:p>
          <a:pPr>
            <a:buNone/>
          </a:pPr>
          <a:r>
            <a:rPr lang="en-AU" dirty="0"/>
            <a:t>Intervention</a:t>
          </a:r>
          <a:r>
            <a:rPr lang="en-AU" baseline="0" dirty="0"/>
            <a:t> session is offered to child while on waitlist. This session is heavily influenced by the single session therapy model (SST).</a:t>
          </a:r>
          <a:endParaRPr lang="en-AU" dirty="0"/>
        </a:p>
      </dgm:t>
    </dgm:pt>
    <dgm:pt modelId="{E30AEB9E-3841-4810-962E-18B1F3C39651}" type="parTrans" cxnId="{922C6AEF-158B-459E-9ACE-9DCDE1859047}">
      <dgm:prSet/>
      <dgm:spPr/>
      <dgm:t>
        <a:bodyPr/>
        <a:lstStyle/>
        <a:p>
          <a:endParaRPr lang="en-AU"/>
        </a:p>
      </dgm:t>
    </dgm:pt>
    <dgm:pt modelId="{8CBFFC9E-8018-47CC-854F-D0543DEFC8A4}" type="sibTrans" cxnId="{922C6AEF-158B-459E-9ACE-9DCDE1859047}">
      <dgm:prSet/>
      <dgm:spPr/>
      <dgm:t>
        <a:bodyPr/>
        <a:lstStyle/>
        <a:p>
          <a:endParaRPr lang="en-AU"/>
        </a:p>
      </dgm:t>
    </dgm:pt>
    <dgm:pt modelId="{BCFDF010-E735-4D9C-9B6A-BE4E3E327016}">
      <dgm:prSet phldrT="[Text]"/>
      <dgm:spPr/>
      <dgm:t>
        <a:bodyPr/>
        <a:lstStyle/>
        <a:p>
          <a:pPr>
            <a:buNone/>
          </a:pPr>
          <a:r>
            <a:rPr lang="en-AU" dirty="0"/>
            <a:t>Child is placed on waitlist and updated on progress</a:t>
          </a:r>
        </a:p>
      </dgm:t>
    </dgm:pt>
    <dgm:pt modelId="{C5BBD2C1-BAE7-49F2-98AC-4BBC199C5FE8}" type="parTrans" cxnId="{6CD6189A-3AAF-4AB0-A161-9921EAC57B82}">
      <dgm:prSet/>
      <dgm:spPr/>
      <dgm:t>
        <a:bodyPr/>
        <a:lstStyle/>
        <a:p>
          <a:endParaRPr lang="en-AU"/>
        </a:p>
      </dgm:t>
    </dgm:pt>
    <dgm:pt modelId="{AE839235-0160-4C16-AA6B-70888BE5532D}" type="sibTrans" cxnId="{6CD6189A-3AAF-4AB0-A161-9921EAC57B82}">
      <dgm:prSet/>
      <dgm:spPr/>
      <dgm:t>
        <a:bodyPr/>
        <a:lstStyle/>
        <a:p>
          <a:endParaRPr lang="en-AU"/>
        </a:p>
      </dgm:t>
    </dgm:pt>
    <dgm:pt modelId="{97104D9F-8398-4B76-A0FE-FADC6CF6D1CE}">
      <dgm:prSet phldrT="[Text]"/>
      <dgm:spPr/>
      <dgm:t>
        <a:bodyPr/>
        <a:lstStyle/>
        <a:p>
          <a:pPr>
            <a:buNone/>
          </a:pPr>
          <a:r>
            <a:rPr lang="en-AU" dirty="0"/>
            <a:t>Counsellor sees child for up to ten sessions of counselling</a:t>
          </a:r>
        </a:p>
      </dgm:t>
    </dgm:pt>
    <dgm:pt modelId="{4AADFD0A-3E3C-4351-B6A9-6F949CC32941}" type="parTrans" cxnId="{FE89A0D0-C09B-477D-B02E-552167231080}">
      <dgm:prSet/>
      <dgm:spPr/>
      <dgm:t>
        <a:bodyPr/>
        <a:lstStyle/>
        <a:p>
          <a:endParaRPr lang="en-AU"/>
        </a:p>
      </dgm:t>
    </dgm:pt>
    <dgm:pt modelId="{82A4C4ED-1100-47E9-AA77-1232BE9AA6BB}" type="sibTrans" cxnId="{FE89A0D0-C09B-477D-B02E-552167231080}">
      <dgm:prSet/>
      <dgm:spPr/>
      <dgm:t>
        <a:bodyPr/>
        <a:lstStyle/>
        <a:p>
          <a:endParaRPr lang="en-AU"/>
        </a:p>
      </dgm:t>
    </dgm:pt>
    <dgm:pt modelId="{49809FEC-74D0-46D7-8ACC-887E743FF919}">
      <dgm:prSet phldrT="[Text]"/>
      <dgm:spPr/>
      <dgm:t>
        <a:bodyPr/>
        <a:lstStyle/>
        <a:p>
          <a:pPr>
            <a:buNone/>
          </a:pPr>
          <a:endParaRPr lang="en-AU" dirty="0"/>
        </a:p>
      </dgm:t>
    </dgm:pt>
    <dgm:pt modelId="{BF80B438-20E8-44B7-BF62-932E6AE92F51}" type="parTrans" cxnId="{5087A24A-0702-472C-BF55-10EC723504E0}">
      <dgm:prSet/>
      <dgm:spPr/>
      <dgm:t>
        <a:bodyPr/>
        <a:lstStyle/>
        <a:p>
          <a:endParaRPr lang="en-AU"/>
        </a:p>
      </dgm:t>
    </dgm:pt>
    <dgm:pt modelId="{9B49290D-9680-4569-9FAA-36E06EFBACD6}" type="sibTrans" cxnId="{5087A24A-0702-472C-BF55-10EC723504E0}">
      <dgm:prSet/>
      <dgm:spPr/>
      <dgm:t>
        <a:bodyPr/>
        <a:lstStyle/>
        <a:p>
          <a:endParaRPr lang="en-AU"/>
        </a:p>
      </dgm:t>
    </dgm:pt>
    <dgm:pt modelId="{3CB45485-D24E-4F7E-B274-28B95A13AFD9}">
      <dgm:prSet phldrT="[Text]"/>
      <dgm:spPr/>
      <dgm:t>
        <a:bodyPr/>
        <a:lstStyle/>
        <a:p>
          <a:pPr>
            <a:buNone/>
          </a:pPr>
          <a:r>
            <a:rPr lang="en-AU" dirty="0"/>
            <a:t>Counsellor and child prepare an exit plan including strategies and appropriate referrals to other services if required.</a:t>
          </a:r>
        </a:p>
      </dgm:t>
    </dgm:pt>
    <dgm:pt modelId="{FD547748-C69C-49CE-9789-539B8296AE23}" type="parTrans" cxnId="{A7B82CFA-3724-4724-979F-C6490C4F6AFD}">
      <dgm:prSet/>
      <dgm:spPr/>
      <dgm:t>
        <a:bodyPr/>
        <a:lstStyle/>
        <a:p>
          <a:endParaRPr lang="en-AU"/>
        </a:p>
      </dgm:t>
    </dgm:pt>
    <dgm:pt modelId="{14752638-08B2-4939-8B9C-8AC1E8551D7D}" type="sibTrans" cxnId="{A7B82CFA-3724-4724-979F-C6490C4F6AFD}">
      <dgm:prSet/>
      <dgm:spPr/>
      <dgm:t>
        <a:bodyPr/>
        <a:lstStyle/>
        <a:p>
          <a:endParaRPr lang="en-AU"/>
        </a:p>
      </dgm:t>
    </dgm:pt>
    <dgm:pt modelId="{1AB3607F-2891-42A2-AEBB-BB7AECA16DFF}">
      <dgm:prSet phldrT="[Text]"/>
      <dgm:spPr/>
      <dgm:t>
        <a:bodyPr/>
        <a:lstStyle/>
        <a:p>
          <a:pPr>
            <a:buNone/>
          </a:pPr>
          <a:r>
            <a:rPr lang="en-AU" dirty="0"/>
            <a:t>a) eligibility, b) waitlist periods, c) suggested referrals if required.</a:t>
          </a:r>
        </a:p>
      </dgm:t>
    </dgm:pt>
    <dgm:pt modelId="{F1ED03D8-8438-480D-AFB3-1F5BF779EDAD}" type="parTrans" cxnId="{BD084A2C-01BE-42C6-86A1-03B19DA45F3E}">
      <dgm:prSet/>
      <dgm:spPr/>
      <dgm:t>
        <a:bodyPr/>
        <a:lstStyle/>
        <a:p>
          <a:endParaRPr lang="en-AU"/>
        </a:p>
      </dgm:t>
    </dgm:pt>
    <dgm:pt modelId="{CCAF5263-899B-4EE2-B2E4-EB030B4F0F61}" type="sibTrans" cxnId="{BD084A2C-01BE-42C6-86A1-03B19DA45F3E}">
      <dgm:prSet/>
      <dgm:spPr/>
      <dgm:t>
        <a:bodyPr/>
        <a:lstStyle/>
        <a:p>
          <a:endParaRPr lang="en-AU"/>
        </a:p>
      </dgm:t>
    </dgm:pt>
    <dgm:pt modelId="{164425FD-45AF-4136-AEDF-5AA92D66F5A0}" type="pres">
      <dgm:prSet presAssocID="{6A09BA65-6B3F-451A-98AE-A819E0A7C5D7}" presName="linearFlow" presStyleCnt="0">
        <dgm:presLayoutVars>
          <dgm:dir/>
          <dgm:animLvl val="lvl"/>
          <dgm:resizeHandles val="exact"/>
        </dgm:presLayoutVars>
      </dgm:prSet>
      <dgm:spPr/>
    </dgm:pt>
    <dgm:pt modelId="{8ADBA845-0FE2-4A09-8758-1E911FA195A4}" type="pres">
      <dgm:prSet presAssocID="{C940F287-43D5-42C8-AF74-DA0EB378C6BB}" presName="composite" presStyleCnt="0"/>
      <dgm:spPr/>
    </dgm:pt>
    <dgm:pt modelId="{29A21069-B165-4128-A15D-33B739F2CF8B}" type="pres">
      <dgm:prSet presAssocID="{C940F287-43D5-42C8-AF74-DA0EB378C6BB}" presName="parentText" presStyleLbl="alignNode1" presStyleIdx="0" presStyleCnt="6">
        <dgm:presLayoutVars>
          <dgm:chMax val="1"/>
          <dgm:bulletEnabled val="1"/>
        </dgm:presLayoutVars>
      </dgm:prSet>
      <dgm:spPr/>
    </dgm:pt>
    <dgm:pt modelId="{D2AC5E94-5F8D-44BB-A3F5-657C648FB85E}" type="pres">
      <dgm:prSet presAssocID="{C940F287-43D5-42C8-AF74-DA0EB378C6BB}" presName="descendantText" presStyleLbl="alignAcc1" presStyleIdx="0" presStyleCnt="6" custScaleX="98000" custScaleY="132619" custLinFactNeighborY="-1235">
        <dgm:presLayoutVars>
          <dgm:bulletEnabled val="1"/>
        </dgm:presLayoutVars>
      </dgm:prSet>
      <dgm:spPr/>
    </dgm:pt>
    <dgm:pt modelId="{448EDDCF-5A9E-487E-8CDB-968F351E6FA1}" type="pres">
      <dgm:prSet presAssocID="{CD4633E5-B762-4F19-A80D-5BB6521960BF}" presName="sp" presStyleCnt="0"/>
      <dgm:spPr/>
    </dgm:pt>
    <dgm:pt modelId="{5B04F15C-0024-4F8F-AC68-88788B650F61}" type="pres">
      <dgm:prSet presAssocID="{B3629915-8824-40F1-ADBA-D7BDAC999316}" presName="composite" presStyleCnt="0"/>
      <dgm:spPr/>
    </dgm:pt>
    <dgm:pt modelId="{D601C922-1365-439B-92D2-1C8F1D049292}" type="pres">
      <dgm:prSet presAssocID="{B3629915-8824-40F1-ADBA-D7BDAC999316}" presName="parentText" presStyleLbl="alignNode1" presStyleIdx="1" presStyleCnt="6">
        <dgm:presLayoutVars>
          <dgm:chMax val="1"/>
          <dgm:bulletEnabled val="1"/>
        </dgm:presLayoutVars>
      </dgm:prSet>
      <dgm:spPr/>
    </dgm:pt>
    <dgm:pt modelId="{F8755D64-B493-4D1A-AB0F-4A9A491B2DBC}" type="pres">
      <dgm:prSet presAssocID="{B3629915-8824-40F1-ADBA-D7BDAC999316}" presName="descendantText" presStyleLbl="alignAcc1" presStyleIdx="1" presStyleCnt="6" custScaleY="102889">
        <dgm:presLayoutVars>
          <dgm:bulletEnabled val="1"/>
        </dgm:presLayoutVars>
      </dgm:prSet>
      <dgm:spPr/>
    </dgm:pt>
    <dgm:pt modelId="{A8CB72E5-AC5A-401C-834F-59FBCC473363}" type="pres">
      <dgm:prSet presAssocID="{F89FAD3D-60DF-4310-B696-DC3980FD562E}" presName="sp" presStyleCnt="0"/>
      <dgm:spPr/>
    </dgm:pt>
    <dgm:pt modelId="{77347701-33A1-4CA1-A34F-E77B8D55FFBB}" type="pres">
      <dgm:prSet presAssocID="{E2F427E7-EA9D-4300-9F12-885AD91FC3EC}" presName="composite" presStyleCnt="0"/>
      <dgm:spPr/>
    </dgm:pt>
    <dgm:pt modelId="{95DADDAD-2DC8-436D-B0BB-B3DA62B556DF}" type="pres">
      <dgm:prSet presAssocID="{E2F427E7-EA9D-4300-9F12-885AD91FC3EC}" presName="parentText" presStyleLbl="alignNode1" presStyleIdx="2" presStyleCnt="6">
        <dgm:presLayoutVars>
          <dgm:chMax val="1"/>
          <dgm:bulletEnabled val="1"/>
        </dgm:presLayoutVars>
      </dgm:prSet>
      <dgm:spPr/>
    </dgm:pt>
    <dgm:pt modelId="{1934340C-F0E4-4ABB-B406-7A23BDDDE46F}" type="pres">
      <dgm:prSet presAssocID="{E2F427E7-EA9D-4300-9F12-885AD91FC3EC}" presName="descendantText" presStyleLbl="alignAcc1" presStyleIdx="2" presStyleCnt="6">
        <dgm:presLayoutVars>
          <dgm:bulletEnabled val="1"/>
        </dgm:presLayoutVars>
      </dgm:prSet>
      <dgm:spPr/>
    </dgm:pt>
    <dgm:pt modelId="{44C2D755-CA7A-4DC3-B2A9-4FE6FCFD208D}" type="pres">
      <dgm:prSet presAssocID="{3039AF0F-18B6-4869-8E4A-6E29BCF9A4B1}" presName="sp" presStyleCnt="0"/>
      <dgm:spPr/>
    </dgm:pt>
    <dgm:pt modelId="{8F311CD8-AC8D-44F6-9819-77E3AF1F5111}" type="pres">
      <dgm:prSet presAssocID="{51590086-3E1D-41E8-A061-D76AE4ADC4A7}" presName="composite" presStyleCnt="0"/>
      <dgm:spPr/>
    </dgm:pt>
    <dgm:pt modelId="{12F2235F-5DB2-4652-AA30-19B1EE66FC41}" type="pres">
      <dgm:prSet presAssocID="{51590086-3E1D-41E8-A061-D76AE4ADC4A7}" presName="parentText" presStyleLbl="alignNode1" presStyleIdx="3" presStyleCnt="6">
        <dgm:presLayoutVars>
          <dgm:chMax val="1"/>
          <dgm:bulletEnabled val="1"/>
        </dgm:presLayoutVars>
      </dgm:prSet>
      <dgm:spPr/>
    </dgm:pt>
    <dgm:pt modelId="{4EDC5CEB-5186-4B20-BDF0-7B367C5D7BD0}" type="pres">
      <dgm:prSet presAssocID="{51590086-3E1D-41E8-A061-D76AE4ADC4A7}" presName="descendantText" presStyleLbl="alignAcc1" presStyleIdx="3" presStyleCnt="6">
        <dgm:presLayoutVars>
          <dgm:bulletEnabled val="1"/>
        </dgm:presLayoutVars>
      </dgm:prSet>
      <dgm:spPr/>
    </dgm:pt>
    <dgm:pt modelId="{7C7C8DB9-1603-4B45-ADF1-BE43013CB445}" type="pres">
      <dgm:prSet presAssocID="{D502EE80-6C81-4B4F-AF19-82A2EB00DDCE}" presName="sp" presStyleCnt="0"/>
      <dgm:spPr/>
    </dgm:pt>
    <dgm:pt modelId="{9C58336C-4E72-43A3-9287-F653C156AD92}" type="pres">
      <dgm:prSet presAssocID="{470EB4F6-6F54-4F87-9AD6-6037F4EDA857}" presName="composite" presStyleCnt="0"/>
      <dgm:spPr/>
    </dgm:pt>
    <dgm:pt modelId="{36BFAA04-2724-46DC-A432-87AEF9921796}" type="pres">
      <dgm:prSet presAssocID="{470EB4F6-6F54-4F87-9AD6-6037F4EDA857}" presName="parentText" presStyleLbl="alignNode1" presStyleIdx="4" presStyleCnt="6">
        <dgm:presLayoutVars>
          <dgm:chMax val="1"/>
          <dgm:bulletEnabled val="1"/>
        </dgm:presLayoutVars>
      </dgm:prSet>
      <dgm:spPr/>
    </dgm:pt>
    <dgm:pt modelId="{3A93F89A-46C9-4D51-A4CE-F7275C4F457A}" type="pres">
      <dgm:prSet presAssocID="{470EB4F6-6F54-4F87-9AD6-6037F4EDA857}" presName="descendantText" presStyleLbl="alignAcc1" presStyleIdx="4" presStyleCnt="6">
        <dgm:presLayoutVars>
          <dgm:bulletEnabled val="1"/>
        </dgm:presLayoutVars>
      </dgm:prSet>
      <dgm:spPr/>
    </dgm:pt>
    <dgm:pt modelId="{4771DB47-78BC-4A4A-AB7B-2A5868CD480B}" type="pres">
      <dgm:prSet presAssocID="{71FA4810-A03E-4190-9793-B5899490FBD7}" presName="sp" presStyleCnt="0"/>
      <dgm:spPr/>
    </dgm:pt>
    <dgm:pt modelId="{35DB1344-5FC3-49E9-9E38-2CB4383BCE56}" type="pres">
      <dgm:prSet presAssocID="{AB165FDD-C268-4583-A5FE-761404C5EC3F}" presName="composite" presStyleCnt="0"/>
      <dgm:spPr/>
    </dgm:pt>
    <dgm:pt modelId="{8F97D739-F853-4F66-8057-32BAFE0F2CB3}" type="pres">
      <dgm:prSet presAssocID="{AB165FDD-C268-4583-A5FE-761404C5EC3F}" presName="parentText" presStyleLbl="alignNode1" presStyleIdx="5" presStyleCnt="6">
        <dgm:presLayoutVars>
          <dgm:chMax val="1"/>
          <dgm:bulletEnabled val="1"/>
        </dgm:presLayoutVars>
      </dgm:prSet>
      <dgm:spPr/>
    </dgm:pt>
    <dgm:pt modelId="{7AA8101A-5C5C-46EE-B6A2-069B5D43A4D4}" type="pres">
      <dgm:prSet presAssocID="{AB165FDD-C268-4583-A5FE-761404C5EC3F}" presName="descendantText" presStyleLbl="alignAcc1" presStyleIdx="5" presStyleCnt="6">
        <dgm:presLayoutVars>
          <dgm:bulletEnabled val="1"/>
        </dgm:presLayoutVars>
      </dgm:prSet>
      <dgm:spPr/>
    </dgm:pt>
  </dgm:ptLst>
  <dgm:cxnLst>
    <dgm:cxn modelId="{57FDC51B-B789-4B7D-A7B2-3C689B9811A0}" srcId="{B3629915-8824-40F1-ADBA-D7BDAC999316}" destId="{0E6383FB-CFB9-4799-932F-4D0DA413ABD5}" srcOrd="0" destOrd="0" parTransId="{CD9364D0-30BC-4B49-A05A-6243D12DC8C7}" sibTransId="{2F49A0CF-0229-4763-813D-AE68987DA38A}"/>
    <dgm:cxn modelId="{117BE325-FD31-485E-8D04-74F6FEB68A1D}" srcId="{6A09BA65-6B3F-451A-98AE-A819E0A7C5D7}" destId="{E2F427E7-EA9D-4300-9F12-885AD91FC3EC}" srcOrd="2" destOrd="0" parTransId="{B62AE92B-1D15-4203-AAB3-3636CD4F642B}" sibTransId="{3039AF0F-18B6-4869-8E4A-6E29BCF9A4B1}"/>
    <dgm:cxn modelId="{E7948526-1015-4250-8338-49BDA15D8EAB}" type="presOf" srcId="{6A09BA65-6B3F-451A-98AE-A819E0A7C5D7}" destId="{164425FD-45AF-4136-AEDF-5AA92D66F5A0}" srcOrd="0" destOrd="0" presId="urn:microsoft.com/office/officeart/2005/8/layout/chevron2"/>
    <dgm:cxn modelId="{BD084A2C-01BE-42C6-86A1-03B19DA45F3E}" srcId="{B3629915-8824-40F1-ADBA-D7BDAC999316}" destId="{1AB3607F-2891-42A2-AEBB-BB7AECA16DFF}" srcOrd="1" destOrd="0" parTransId="{F1ED03D8-8438-480D-AFB3-1F5BF779EDAD}" sibTransId="{CCAF5263-899B-4EE2-B2E4-EB030B4F0F61}"/>
    <dgm:cxn modelId="{9A495F2F-9175-49A6-A130-E5A9532AACD9}" type="presOf" srcId="{AB165FDD-C268-4583-A5FE-761404C5EC3F}" destId="{8F97D739-F853-4F66-8057-32BAFE0F2CB3}" srcOrd="0" destOrd="0" presId="urn:microsoft.com/office/officeart/2005/8/layout/chevron2"/>
    <dgm:cxn modelId="{A6421E30-1981-4761-A905-9971E2F15E21}" srcId="{6A09BA65-6B3F-451A-98AE-A819E0A7C5D7}" destId="{AB165FDD-C268-4583-A5FE-761404C5EC3F}" srcOrd="5" destOrd="0" parTransId="{3486C700-2616-4436-A48B-73BDB779A223}" sibTransId="{76B094AD-26C0-4474-A2D5-2F412980C45B}"/>
    <dgm:cxn modelId="{64B85F30-8BE3-487E-94BE-4F455F34A4F1}" type="presOf" srcId="{49809FEC-74D0-46D7-8ACC-887E743FF919}" destId="{D2AC5E94-5F8D-44BB-A3F5-657C648FB85E}" srcOrd="0" destOrd="1" presId="urn:microsoft.com/office/officeart/2005/8/layout/chevron2"/>
    <dgm:cxn modelId="{59687238-5010-416B-951E-60A731AD47EE}" type="presOf" srcId="{B3629915-8824-40F1-ADBA-D7BDAC999316}" destId="{D601C922-1365-439B-92D2-1C8F1D049292}" srcOrd="0" destOrd="0" presId="urn:microsoft.com/office/officeart/2005/8/layout/chevron2"/>
    <dgm:cxn modelId="{090C2239-1DAC-4386-9327-33F506AE6F09}" type="presOf" srcId="{620B7CBE-10B2-4BEE-8353-44D331D3A244}" destId="{1934340C-F0E4-4ABB-B406-7A23BDDDE46F}" srcOrd="0" destOrd="0" presId="urn:microsoft.com/office/officeart/2005/8/layout/chevron2"/>
    <dgm:cxn modelId="{BB2A625D-FA7D-4D71-8263-03B704044DF2}" srcId="{6A09BA65-6B3F-451A-98AE-A819E0A7C5D7}" destId="{51590086-3E1D-41E8-A061-D76AE4ADC4A7}" srcOrd="3" destOrd="0" parTransId="{D77A1E54-FCAB-41F7-A8C1-AECCD9D22A01}" sibTransId="{D502EE80-6C81-4B4F-AF19-82A2EB00DDCE}"/>
    <dgm:cxn modelId="{7F47115E-3961-41B5-9C27-926B0B80A251}" type="presOf" srcId="{C940F287-43D5-42C8-AF74-DA0EB378C6BB}" destId="{29A21069-B165-4128-A15D-33B739F2CF8B}" srcOrd="0" destOrd="0" presId="urn:microsoft.com/office/officeart/2005/8/layout/chevron2"/>
    <dgm:cxn modelId="{3C9A1E42-B5AB-41EB-A1B9-3BFBAB5677F4}" srcId="{6A09BA65-6B3F-451A-98AE-A819E0A7C5D7}" destId="{C940F287-43D5-42C8-AF74-DA0EB378C6BB}" srcOrd="0" destOrd="0" parTransId="{58506CBF-C8E6-456A-8392-D71F93FEC603}" sibTransId="{CD4633E5-B762-4F19-A80D-5BB6521960BF}"/>
    <dgm:cxn modelId="{0AB4F969-8360-404B-AF54-0B80F4DA1FA8}" type="presOf" srcId="{0E6383FB-CFB9-4799-932F-4D0DA413ABD5}" destId="{F8755D64-B493-4D1A-AB0F-4A9A491B2DBC}" srcOrd="0" destOrd="0" presId="urn:microsoft.com/office/officeart/2005/8/layout/chevron2"/>
    <dgm:cxn modelId="{5087A24A-0702-472C-BF55-10EC723504E0}" srcId="{C940F287-43D5-42C8-AF74-DA0EB378C6BB}" destId="{49809FEC-74D0-46D7-8ACC-887E743FF919}" srcOrd="1" destOrd="0" parTransId="{BF80B438-20E8-44B7-BF62-932E6AE92F51}" sibTransId="{9B49290D-9680-4569-9FAA-36E06EFBACD6}"/>
    <dgm:cxn modelId="{333FA557-8D73-4B41-9EE8-A5E3C8FC6039}" type="presOf" srcId="{E2F427E7-EA9D-4300-9F12-885AD91FC3EC}" destId="{95DADDAD-2DC8-436D-B0BB-B3DA62B556DF}" srcOrd="0" destOrd="0" presId="urn:microsoft.com/office/officeart/2005/8/layout/chevron2"/>
    <dgm:cxn modelId="{A65F7286-AC1F-411B-A997-F290837A0B45}" type="presOf" srcId="{844156E7-C9A0-4591-A32B-B1BBDCA9D9AF}" destId="{D2AC5E94-5F8D-44BB-A3F5-657C648FB85E}" srcOrd="0" destOrd="0" presId="urn:microsoft.com/office/officeart/2005/8/layout/chevron2"/>
    <dgm:cxn modelId="{5C4D2992-1497-43A9-98D3-85C2A05D085A}" type="presOf" srcId="{BCFDF010-E735-4D9C-9B6A-BE4E3E327016}" destId="{4EDC5CEB-5186-4B20-BDF0-7B367C5D7BD0}" srcOrd="0" destOrd="0" presId="urn:microsoft.com/office/officeart/2005/8/layout/chevron2"/>
    <dgm:cxn modelId="{6CD6189A-3AAF-4AB0-A161-9921EAC57B82}" srcId="{51590086-3E1D-41E8-A061-D76AE4ADC4A7}" destId="{BCFDF010-E735-4D9C-9B6A-BE4E3E327016}" srcOrd="0" destOrd="0" parTransId="{C5BBD2C1-BAE7-49F2-98AC-4BBC199C5FE8}" sibTransId="{AE839235-0160-4C16-AA6B-70888BE5532D}"/>
    <dgm:cxn modelId="{E07F9BBA-4269-4965-8438-F3A423BEAA2D}" type="presOf" srcId="{1AB3607F-2891-42A2-AEBB-BB7AECA16DFF}" destId="{F8755D64-B493-4D1A-AB0F-4A9A491B2DBC}" srcOrd="0" destOrd="1" presId="urn:microsoft.com/office/officeart/2005/8/layout/chevron2"/>
    <dgm:cxn modelId="{4E3BC4BB-50DF-476B-A79E-79D2CDE7FFAF}" srcId="{C940F287-43D5-42C8-AF74-DA0EB378C6BB}" destId="{844156E7-C9A0-4591-A32B-B1BBDCA9D9AF}" srcOrd="0" destOrd="0" parTransId="{835B2F69-AECC-4C0C-8950-112E4A957B13}" sibTransId="{91819B6C-D158-46FD-BFBD-C4D319440F6E}"/>
    <dgm:cxn modelId="{9A302EBF-00FC-4426-B65A-481E32B9DF42}" srcId="{6A09BA65-6B3F-451A-98AE-A819E0A7C5D7}" destId="{B3629915-8824-40F1-ADBA-D7BDAC999316}" srcOrd="1" destOrd="0" parTransId="{3CC71562-DEBD-439B-B731-D0160DFF7E4F}" sibTransId="{F89FAD3D-60DF-4310-B696-DC3980FD562E}"/>
    <dgm:cxn modelId="{F376DACB-1A3C-4587-9693-FF914184ACC4}" srcId="{6A09BA65-6B3F-451A-98AE-A819E0A7C5D7}" destId="{470EB4F6-6F54-4F87-9AD6-6037F4EDA857}" srcOrd="4" destOrd="0" parTransId="{0715D06A-13A2-43D2-8D07-8E2AAB2A111D}" sibTransId="{71FA4810-A03E-4190-9793-B5899490FBD7}"/>
    <dgm:cxn modelId="{FE89A0D0-C09B-477D-B02E-552167231080}" srcId="{470EB4F6-6F54-4F87-9AD6-6037F4EDA857}" destId="{97104D9F-8398-4B76-A0FE-FADC6CF6D1CE}" srcOrd="0" destOrd="0" parTransId="{4AADFD0A-3E3C-4351-B6A9-6F949CC32941}" sibTransId="{82A4C4ED-1100-47E9-AA77-1232BE9AA6BB}"/>
    <dgm:cxn modelId="{FFA97ED8-B532-4769-97E9-87AA4DB61820}" type="presOf" srcId="{3CB45485-D24E-4F7E-B274-28B95A13AFD9}" destId="{7AA8101A-5C5C-46EE-B6A2-069B5D43A4D4}" srcOrd="0" destOrd="0" presId="urn:microsoft.com/office/officeart/2005/8/layout/chevron2"/>
    <dgm:cxn modelId="{922C6AEF-158B-459E-9ACE-9DCDE1859047}" srcId="{E2F427E7-EA9D-4300-9F12-885AD91FC3EC}" destId="{620B7CBE-10B2-4BEE-8353-44D331D3A244}" srcOrd="0" destOrd="0" parTransId="{E30AEB9E-3841-4810-962E-18B1F3C39651}" sibTransId="{8CBFFC9E-8018-47CC-854F-D0543DEFC8A4}"/>
    <dgm:cxn modelId="{2067FDF7-CFEB-4D07-BA6C-15D831264043}" type="presOf" srcId="{51590086-3E1D-41E8-A061-D76AE4ADC4A7}" destId="{12F2235F-5DB2-4652-AA30-19B1EE66FC41}" srcOrd="0" destOrd="0" presId="urn:microsoft.com/office/officeart/2005/8/layout/chevron2"/>
    <dgm:cxn modelId="{A7B82CFA-3724-4724-979F-C6490C4F6AFD}" srcId="{AB165FDD-C268-4583-A5FE-761404C5EC3F}" destId="{3CB45485-D24E-4F7E-B274-28B95A13AFD9}" srcOrd="0" destOrd="0" parTransId="{FD547748-C69C-49CE-9789-539B8296AE23}" sibTransId="{14752638-08B2-4939-8B9C-8AC1E8551D7D}"/>
    <dgm:cxn modelId="{62F9F6FA-759F-4145-B3F0-7717B66D9B03}" type="presOf" srcId="{470EB4F6-6F54-4F87-9AD6-6037F4EDA857}" destId="{36BFAA04-2724-46DC-A432-87AEF9921796}" srcOrd="0" destOrd="0" presId="urn:microsoft.com/office/officeart/2005/8/layout/chevron2"/>
    <dgm:cxn modelId="{E1CD6EFC-4361-47BF-A7F5-A41CBDF06B6E}" type="presOf" srcId="{97104D9F-8398-4B76-A0FE-FADC6CF6D1CE}" destId="{3A93F89A-46C9-4D51-A4CE-F7275C4F457A}" srcOrd="0" destOrd="0" presId="urn:microsoft.com/office/officeart/2005/8/layout/chevron2"/>
    <dgm:cxn modelId="{8D1FDB9F-8675-48B6-894C-54D68ED0FEA5}" type="presParOf" srcId="{164425FD-45AF-4136-AEDF-5AA92D66F5A0}" destId="{8ADBA845-0FE2-4A09-8758-1E911FA195A4}" srcOrd="0" destOrd="0" presId="urn:microsoft.com/office/officeart/2005/8/layout/chevron2"/>
    <dgm:cxn modelId="{2A019C23-13C7-4BCB-B59E-E14CDABE83BE}" type="presParOf" srcId="{8ADBA845-0FE2-4A09-8758-1E911FA195A4}" destId="{29A21069-B165-4128-A15D-33B739F2CF8B}" srcOrd="0" destOrd="0" presId="urn:microsoft.com/office/officeart/2005/8/layout/chevron2"/>
    <dgm:cxn modelId="{1FA36AFE-3351-4659-90B5-83D0B10A62C5}" type="presParOf" srcId="{8ADBA845-0FE2-4A09-8758-1E911FA195A4}" destId="{D2AC5E94-5F8D-44BB-A3F5-657C648FB85E}" srcOrd="1" destOrd="0" presId="urn:microsoft.com/office/officeart/2005/8/layout/chevron2"/>
    <dgm:cxn modelId="{558E8BEF-3B15-4B4E-94E3-7FE987251214}" type="presParOf" srcId="{164425FD-45AF-4136-AEDF-5AA92D66F5A0}" destId="{448EDDCF-5A9E-487E-8CDB-968F351E6FA1}" srcOrd="1" destOrd="0" presId="urn:microsoft.com/office/officeart/2005/8/layout/chevron2"/>
    <dgm:cxn modelId="{E862EE9B-DE84-49EB-A4CA-0DACC099341D}" type="presParOf" srcId="{164425FD-45AF-4136-AEDF-5AA92D66F5A0}" destId="{5B04F15C-0024-4F8F-AC68-88788B650F61}" srcOrd="2" destOrd="0" presId="urn:microsoft.com/office/officeart/2005/8/layout/chevron2"/>
    <dgm:cxn modelId="{A73134DA-EE84-45CA-B5A4-D775E23406BD}" type="presParOf" srcId="{5B04F15C-0024-4F8F-AC68-88788B650F61}" destId="{D601C922-1365-439B-92D2-1C8F1D049292}" srcOrd="0" destOrd="0" presId="urn:microsoft.com/office/officeart/2005/8/layout/chevron2"/>
    <dgm:cxn modelId="{0E4429DE-B48C-4DFB-8111-46A8F0BDAC0D}" type="presParOf" srcId="{5B04F15C-0024-4F8F-AC68-88788B650F61}" destId="{F8755D64-B493-4D1A-AB0F-4A9A491B2DBC}" srcOrd="1" destOrd="0" presId="urn:microsoft.com/office/officeart/2005/8/layout/chevron2"/>
    <dgm:cxn modelId="{EBCC38F0-BD52-4A94-AA8B-B5F84D1F3CE8}" type="presParOf" srcId="{164425FD-45AF-4136-AEDF-5AA92D66F5A0}" destId="{A8CB72E5-AC5A-401C-834F-59FBCC473363}" srcOrd="3" destOrd="0" presId="urn:microsoft.com/office/officeart/2005/8/layout/chevron2"/>
    <dgm:cxn modelId="{AB99AE9F-200C-499B-9988-030BA8BFC576}" type="presParOf" srcId="{164425FD-45AF-4136-AEDF-5AA92D66F5A0}" destId="{77347701-33A1-4CA1-A34F-E77B8D55FFBB}" srcOrd="4" destOrd="0" presId="urn:microsoft.com/office/officeart/2005/8/layout/chevron2"/>
    <dgm:cxn modelId="{DB3D7588-BB15-4717-927D-198CD0894FEE}" type="presParOf" srcId="{77347701-33A1-4CA1-A34F-E77B8D55FFBB}" destId="{95DADDAD-2DC8-436D-B0BB-B3DA62B556DF}" srcOrd="0" destOrd="0" presId="urn:microsoft.com/office/officeart/2005/8/layout/chevron2"/>
    <dgm:cxn modelId="{3B726768-765B-485D-A5DE-52AA3EA3FBC1}" type="presParOf" srcId="{77347701-33A1-4CA1-A34F-E77B8D55FFBB}" destId="{1934340C-F0E4-4ABB-B406-7A23BDDDE46F}" srcOrd="1" destOrd="0" presId="urn:microsoft.com/office/officeart/2005/8/layout/chevron2"/>
    <dgm:cxn modelId="{619BFD8D-8233-47F4-AE7D-9C7AF4CBC0D7}" type="presParOf" srcId="{164425FD-45AF-4136-AEDF-5AA92D66F5A0}" destId="{44C2D755-CA7A-4DC3-B2A9-4FE6FCFD208D}" srcOrd="5" destOrd="0" presId="urn:microsoft.com/office/officeart/2005/8/layout/chevron2"/>
    <dgm:cxn modelId="{719BE108-755A-449B-A7F8-67C14E0E44D0}" type="presParOf" srcId="{164425FD-45AF-4136-AEDF-5AA92D66F5A0}" destId="{8F311CD8-AC8D-44F6-9819-77E3AF1F5111}" srcOrd="6" destOrd="0" presId="urn:microsoft.com/office/officeart/2005/8/layout/chevron2"/>
    <dgm:cxn modelId="{98DF4FD8-B6A8-407F-BF70-1B950D34A138}" type="presParOf" srcId="{8F311CD8-AC8D-44F6-9819-77E3AF1F5111}" destId="{12F2235F-5DB2-4652-AA30-19B1EE66FC41}" srcOrd="0" destOrd="0" presId="urn:microsoft.com/office/officeart/2005/8/layout/chevron2"/>
    <dgm:cxn modelId="{E0BD7BF4-9DE0-4673-A0FA-D3B28FE52D0D}" type="presParOf" srcId="{8F311CD8-AC8D-44F6-9819-77E3AF1F5111}" destId="{4EDC5CEB-5186-4B20-BDF0-7B367C5D7BD0}" srcOrd="1" destOrd="0" presId="urn:microsoft.com/office/officeart/2005/8/layout/chevron2"/>
    <dgm:cxn modelId="{3E7A8ACC-89E0-423E-90E9-DC08ED48B2B2}" type="presParOf" srcId="{164425FD-45AF-4136-AEDF-5AA92D66F5A0}" destId="{7C7C8DB9-1603-4B45-ADF1-BE43013CB445}" srcOrd="7" destOrd="0" presId="urn:microsoft.com/office/officeart/2005/8/layout/chevron2"/>
    <dgm:cxn modelId="{FC560C4F-256D-4320-9802-FE5841C5D161}" type="presParOf" srcId="{164425FD-45AF-4136-AEDF-5AA92D66F5A0}" destId="{9C58336C-4E72-43A3-9287-F653C156AD92}" srcOrd="8" destOrd="0" presId="urn:microsoft.com/office/officeart/2005/8/layout/chevron2"/>
    <dgm:cxn modelId="{118C51B3-6C95-4DFB-8BE7-196854F1F639}" type="presParOf" srcId="{9C58336C-4E72-43A3-9287-F653C156AD92}" destId="{36BFAA04-2724-46DC-A432-87AEF9921796}" srcOrd="0" destOrd="0" presId="urn:microsoft.com/office/officeart/2005/8/layout/chevron2"/>
    <dgm:cxn modelId="{AE09ABF3-D266-4C67-BCCA-023812468EF7}" type="presParOf" srcId="{9C58336C-4E72-43A3-9287-F653C156AD92}" destId="{3A93F89A-46C9-4D51-A4CE-F7275C4F457A}" srcOrd="1" destOrd="0" presId="urn:microsoft.com/office/officeart/2005/8/layout/chevron2"/>
    <dgm:cxn modelId="{F8446747-36BA-41D7-930B-FC3F9CC8EBBC}" type="presParOf" srcId="{164425FD-45AF-4136-AEDF-5AA92D66F5A0}" destId="{4771DB47-78BC-4A4A-AB7B-2A5868CD480B}" srcOrd="9" destOrd="0" presId="urn:microsoft.com/office/officeart/2005/8/layout/chevron2"/>
    <dgm:cxn modelId="{DD7553B6-AE9F-470B-BDE0-E5DCEF599095}" type="presParOf" srcId="{164425FD-45AF-4136-AEDF-5AA92D66F5A0}" destId="{35DB1344-5FC3-49E9-9E38-2CB4383BCE56}" srcOrd="10" destOrd="0" presId="urn:microsoft.com/office/officeart/2005/8/layout/chevron2"/>
    <dgm:cxn modelId="{771D063F-DD9A-4AC4-8B28-9B4263646C80}" type="presParOf" srcId="{35DB1344-5FC3-49E9-9E38-2CB4383BCE56}" destId="{8F97D739-F853-4F66-8057-32BAFE0F2CB3}" srcOrd="0" destOrd="0" presId="urn:microsoft.com/office/officeart/2005/8/layout/chevron2"/>
    <dgm:cxn modelId="{5A5A800A-AA35-4B08-9246-1EBE6C413806}" type="presParOf" srcId="{35DB1344-5FC3-49E9-9E38-2CB4383BCE56}" destId="{7AA8101A-5C5C-46EE-B6A2-069B5D43A4D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21069-B165-4128-A15D-33B739F2CF8B}">
      <dsp:nvSpPr>
        <dsp:cNvPr id="0" name=""/>
        <dsp:cNvSpPr/>
      </dsp:nvSpPr>
      <dsp:spPr>
        <a:xfrm rot="5400000">
          <a:off x="-151546" y="271296"/>
          <a:ext cx="1010311" cy="707217"/>
        </a:xfrm>
        <a:prstGeom prst="chevron">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AU" sz="1000" b="1" kern="1200" dirty="0">
              <a:solidFill>
                <a:schemeClr val="tx1"/>
              </a:solidFill>
            </a:rPr>
            <a:t>Referral</a:t>
          </a:r>
        </a:p>
      </dsp:txBody>
      <dsp:txXfrm rot="-5400000">
        <a:off x="2" y="473358"/>
        <a:ext cx="707217" cy="303094"/>
      </dsp:txXfrm>
    </dsp:sp>
    <dsp:sp modelId="{D2AC5E94-5F8D-44BB-A3F5-657C648FB85E}">
      <dsp:nvSpPr>
        <dsp:cNvPr id="0" name=""/>
        <dsp:cNvSpPr/>
      </dsp:nvSpPr>
      <dsp:spPr>
        <a:xfrm rot="5400000">
          <a:off x="2986930" y="-2220875"/>
          <a:ext cx="870912" cy="5321731"/>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None/>
          </a:pPr>
          <a:r>
            <a:rPr lang="en-AU" sz="1300" kern="1200" dirty="0"/>
            <a:t>Child is referred to counselling service</a:t>
          </a:r>
        </a:p>
        <a:p>
          <a:pPr marL="114300" lvl="1" indent="-114300" algn="l" defTabSz="577850">
            <a:lnSpc>
              <a:spcPct val="90000"/>
            </a:lnSpc>
            <a:spcBef>
              <a:spcPct val="0"/>
            </a:spcBef>
            <a:spcAft>
              <a:spcPct val="15000"/>
            </a:spcAft>
            <a:buNone/>
          </a:pPr>
          <a:endParaRPr lang="en-AU" sz="1300" kern="1200" dirty="0"/>
        </a:p>
      </dsp:txBody>
      <dsp:txXfrm rot="-5400000">
        <a:off x="761521" y="47048"/>
        <a:ext cx="5279217" cy="785884"/>
      </dsp:txXfrm>
    </dsp:sp>
    <dsp:sp modelId="{D601C922-1365-439B-92D2-1C8F1D049292}">
      <dsp:nvSpPr>
        <dsp:cNvPr id="0" name=""/>
        <dsp:cNvSpPr/>
      </dsp:nvSpPr>
      <dsp:spPr>
        <a:xfrm rot="5400000">
          <a:off x="-151546" y="1196669"/>
          <a:ext cx="1010311" cy="707217"/>
        </a:xfrm>
        <a:prstGeom prst="chevron">
          <a:avLst/>
        </a:prstGeom>
        <a:gradFill rotWithShape="0">
          <a:gsLst>
            <a:gs pos="0">
              <a:schemeClr val="accent5">
                <a:hueOff val="-1986775"/>
                <a:satOff val="7962"/>
                <a:lumOff val="1726"/>
                <a:alphaOff val="0"/>
                <a:tint val="100000"/>
                <a:shade val="100000"/>
                <a:satMod val="130000"/>
              </a:schemeClr>
            </a:gs>
            <a:gs pos="100000">
              <a:schemeClr val="accent5">
                <a:hueOff val="-1986775"/>
                <a:satOff val="7962"/>
                <a:lumOff val="1726"/>
                <a:alphaOff val="0"/>
                <a:tint val="50000"/>
                <a:shade val="100000"/>
                <a:satMod val="350000"/>
              </a:schemeClr>
            </a:gs>
          </a:gsLst>
          <a:lin ang="16200000" scaled="0"/>
        </a:gradFill>
        <a:ln w="9525" cap="flat" cmpd="sng" algn="ctr">
          <a:solidFill>
            <a:schemeClr val="accent5">
              <a:hueOff val="-1986775"/>
              <a:satOff val="7962"/>
              <a:lumOff val="172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AU" sz="1000" b="1" kern="1200" dirty="0">
              <a:solidFill>
                <a:schemeClr val="tx1"/>
              </a:solidFill>
            </a:rPr>
            <a:t>Assessment</a:t>
          </a:r>
        </a:p>
      </dsp:txBody>
      <dsp:txXfrm rot="-5400000">
        <a:off x="2" y="1398731"/>
        <a:ext cx="707217" cy="303094"/>
      </dsp:txXfrm>
    </dsp:sp>
    <dsp:sp modelId="{F8755D64-B493-4D1A-AB0F-4A9A491B2DBC}">
      <dsp:nvSpPr>
        <dsp:cNvPr id="0" name=""/>
        <dsp:cNvSpPr/>
      </dsp:nvSpPr>
      <dsp:spPr>
        <a:xfrm rot="5400000">
          <a:off x="3084549" y="-1341695"/>
          <a:ext cx="675674" cy="5430338"/>
        </a:xfrm>
        <a:prstGeom prst="round2SameRect">
          <a:avLst/>
        </a:prstGeom>
        <a:solidFill>
          <a:schemeClr val="lt1">
            <a:alpha val="90000"/>
            <a:hueOff val="0"/>
            <a:satOff val="0"/>
            <a:lumOff val="0"/>
            <a:alphaOff val="0"/>
          </a:schemeClr>
        </a:solidFill>
        <a:ln w="9525" cap="flat" cmpd="sng" algn="ctr">
          <a:solidFill>
            <a:schemeClr val="accent5">
              <a:hueOff val="-1986775"/>
              <a:satOff val="7962"/>
              <a:lumOff val="17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None/>
          </a:pPr>
          <a:r>
            <a:rPr lang="en-AU" sz="1300" kern="1200" dirty="0"/>
            <a:t>Counsellor completes structured assessment and advises child and parent/caregiver on:</a:t>
          </a:r>
        </a:p>
        <a:p>
          <a:pPr marL="114300" lvl="1" indent="-114300" algn="l" defTabSz="577850">
            <a:lnSpc>
              <a:spcPct val="90000"/>
            </a:lnSpc>
            <a:spcBef>
              <a:spcPct val="0"/>
            </a:spcBef>
            <a:spcAft>
              <a:spcPct val="15000"/>
            </a:spcAft>
            <a:buNone/>
          </a:pPr>
          <a:r>
            <a:rPr lang="en-AU" sz="1300" kern="1200" dirty="0"/>
            <a:t>a) eligibility, b) waitlist periods, c) suggested referrals if required.</a:t>
          </a:r>
        </a:p>
      </dsp:txBody>
      <dsp:txXfrm rot="-5400000">
        <a:off x="707217" y="1068621"/>
        <a:ext cx="5397354" cy="609706"/>
      </dsp:txXfrm>
    </dsp:sp>
    <dsp:sp modelId="{95DADDAD-2DC8-436D-B0BB-B3DA62B556DF}">
      <dsp:nvSpPr>
        <dsp:cNvPr id="0" name=""/>
        <dsp:cNvSpPr/>
      </dsp:nvSpPr>
      <dsp:spPr>
        <a:xfrm rot="5400000">
          <a:off x="-151546" y="2112556"/>
          <a:ext cx="1010311" cy="707217"/>
        </a:xfrm>
        <a:prstGeom prst="chevron">
          <a:avLst/>
        </a:prstGeom>
        <a:gradFill rotWithShape="0">
          <a:gsLst>
            <a:gs pos="0">
              <a:schemeClr val="accent5">
                <a:hueOff val="-3973551"/>
                <a:satOff val="15924"/>
                <a:lumOff val="3451"/>
                <a:alphaOff val="0"/>
                <a:tint val="100000"/>
                <a:shade val="100000"/>
                <a:satMod val="130000"/>
              </a:schemeClr>
            </a:gs>
            <a:gs pos="100000">
              <a:schemeClr val="accent5">
                <a:hueOff val="-3973551"/>
                <a:satOff val="15924"/>
                <a:lumOff val="3451"/>
                <a:alphaOff val="0"/>
                <a:tint val="50000"/>
                <a:shade val="100000"/>
                <a:satMod val="350000"/>
              </a:schemeClr>
            </a:gs>
          </a:gsLst>
          <a:lin ang="16200000" scaled="0"/>
        </a:gradFill>
        <a:ln w="9525" cap="flat" cmpd="sng" algn="ctr">
          <a:solidFill>
            <a:schemeClr val="accent5">
              <a:hueOff val="-3973551"/>
              <a:satOff val="15924"/>
              <a:lumOff val="345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AU" sz="1000" b="1" kern="1200" dirty="0">
              <a:solidFill>
                <a:schemeClr val="tx1"/>
              </a:solidFill>
            </a:rPr>
            <a:t>Intervention Session</a:t>
          </a:r>
        </a:p>
      </dsp:txBody>
      <dsp:txXfrm rot="-5400000">
        <a:off x="2" y="2314618"/>
        <a:ext cx="707217" cy="303094"/>
      </dsp:txXfrm>
    </dsp:sp>
    <dsp:sp modelId="{1934340C-F0E4-4ABB-B406-7A23BDDDE46F}">
      <dsp:nvSpPr>
        <dsp:cNvPr id="0" name=""/>
        <dsp:cNvSpPr/>
      </dsp:nvSpPr>
      <dsp:spPr>
        <a:xfrm rot="5400000">
          <a:off x="3094035" y="-425807"/>
          <a:ext cx="656702" cy="5430338"/>
        </a:xfrm>
        <a:prstGeom prst="round2SameRect">
          <a:avLst/>
        </a:prstGeom>
        <a:solidFill>
          <a:schemeClr val="lt1">
            <a:alpha val="90000"/>
            <a:hueOff val="0"/>
            <a:satOff val="0"/>
            <a:lumOff val="0"/>
            <a:alphaOff val="0"/>
          </a:schemeClr>
        </a:solidFill>
        <a:ln w="9525" cap="flat" cmpd="sng" algn="ctr">
          <a:solidFill>
            <a:schemeClr val="accent5">
              <a:hueOff val="-3973551"/>
              <a:satOff val="15924"/>
              <a:lumOff val="345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None/>
          </a:pPr>
          <a:r>
            <a:rPr lang="en-AU" sz="1300" kern="1200" dirty="0"/>
            <a:t>Intervention</a:t>
          </a:r>
          <a:r>
            <a:rPr lang="en-AU" sz="1300" kern="1200" baseline="0" dirty="0"/>
            <a:t> session is offered to child while on waitlist. This session is heavily influenced by the single session therapy model (SST).</a:t>
          </a:r>
          <a:endParaRPr lang="en-AU" sz="1300" kern="1200" dirty="0"/>
        </a:p>
      </dsp:txBody>
      <dsp:txXfrm rot="-5400000">
        <a:off x="707217" y="1993069"/>
        <a:ext cx="5398280" cy="592586"/>
      </dsp:txXfrm>
    </dsp:sp>
    <dsp:sp modelId="{12F2235F-5DB2-4652-AA30-19B1EE66FC41}">
      <dsp:nvSpPr>
        <dsp:cNvPr id="0" name=""/>
        <dsp:cNvSpPr/>
      </dsp:nvSpPr>
      <dsp:spPr>
        <a:xfrm rot="5400000">
          <a:off x="-151546" y="3028444"/>
          <a:ext cx="1010311" cy="707217"/>
        </a:xfrm>
        <a:prstGeom prst="chevron">
          <a:avLst/>
        </a:prstGeom>
        <a:gradFill rotWithShape="0">
          <a:gsLst>
            <a:gs pos="0">
              <a:schemeClr val="accent5">
                <a:hueOff val="-5960326"/>
                <a:satOff val="23887"/>
                <a:lumOff val="5177"/>
                <a:alphaOff val="0"/>
                <a:tint val="100000"/>
                <a:shade val="100000"/>
                <a:satMod val="130000"/>
              </a:schemeClr>
            </a:gs>
            <a:gs pos="100000">
              <a:schemeClr val="accent5">
                <a:hueOff val="-5960326"/>
                <a:satOff val="23887"/>
                <a:lumOff val="5177"/>
                <a:alphaOff val="0"/>
                <a:tint val="50000"/>
                <a:shade val="100000"/>
                <a:satMod val="350000"/>
              </a:schemeClr>
            </a:gs>
          </a:gsLst>
          <a:lin ang="16200000" scaled="0"/>
        </a:gradFill>
        <a:ln w="9525" cap="flat" cmpd="sng" algn="ctr">
          <a:solidFill>
            <a:schemeClr val="accent5">
              <a:hueOff val="-5960326"/>
              <a:satOff val="23887"/>
              <a:lumOff val="517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AU" sz="1000" b="1" kern="1200" dirty="0">
              <a:solidFill>
                <a:schemeClr val="tx1"/>
              </a:solidFill>
            </a:rPr>
            <a:t>Waitlist</a:t>
          </a:r>
        </a:p>
      </dsp:txBody>
      <dsp:txXfrm rot="-5400000">
        <a:off x="2" y="3230506"/>
        <a:ext cx="707217" cy="303094"/>
      </dsp:txXfrm>
    </dsp:sp>
    <dsp:sp modelId="{4EDC5CEB-5186-4B20-BDF0-7B367C5D7BD0}">
      <dsp:nvSpPr>
        <dsp:cNvPr id="0" name=""/>
        <dsp:cNvSpPr/>
      </dsp:nvSpPr>
      <dsp:spPr>
        <a:xfrm rot="5400000">
          <a:off x="3094035" y="490079"/>
          <a:ext cx="656702" cy="5430338"/>
        </a:xfrm>
        <a:prstGeom prst="round2SameRect">
          <a:avLst/>
        </a:prstGeom>
        <a:solidFill>
          <a:schemeClr val="lt1">
            <a:alpha val="90000"/>
            <a:hueOff val="0"/>
            <a:satOff val="0"/>
            <a:lumOff val="0"/>
            <a:alphaOff val="0"/>
          </a:schemeClr>
        </a:solidFill>
        <a:ln w="9525" cap="flat" cmpd="sng" algn="ctr">
          <a:solidFill>
            <a:schemeClr val="accent5">
              <a:hueOff val="-5960326"/>
              <a:satOff val="23887"/>
              <a:lumOff val="51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None/>
          </a:pPr>
          <a:r>
            <a:rPr lang="en-AU" sz="1300" kern="1200" dirty="0"/>
            <a:t>Child is placed on waitlist and updated on progress</a:t>
          </a:r>
        </a:p>
      </dsp:txBody>
      <dsp:txXfrm rot="-5400000">
        <a:off x="707217" y="2908955"/>
        <a:ext cx="5398280" cy="592586"/>
      </dsp:txXfrm>
    </dsp:sp>
    <dsp:sp modelId="{36BFAA04-2724-46DC-A432-87AEF9921796}">
      <dsp:nvSpPr>
        <dsp:cNvPr id="0" name=""/>
        <dsp:cNvSpPr/>
      </dsp:nvSpPr>
      <dsp:spPr>
        <a:xfrm rot="5400000">
          <a:off x="-151546" y="3944331"/>
          <a:ext cx="1010311" cy="707217"/>
        </a:xfrm>
        <a:prstGeom prst="chevron">
          <a:avLst/>
        </a:prstGeom>
        <a:gradFill rotWithShape="0">
          <a:gsLst>
            <a:gs pos="0">
              <a:schemeClr val="accent5">
                <a:hueOff val="-7947101"/>
                <a:satOff val="31849"/>
                <a:lumOff val="6902"/>
                <a:alphaOff val="0"/>
                <a:tint val="100000"/>
                <a:shade val="100000"/>
                <a:satMod val="130000"/>
              </a:schemeClr>
            </a:gs>
            <a:gs pos="100000">
              <a:schemeClr val="accent5">
                <a:hueOff val="-7947101"/>
                <a:satOff val="31849"/>
                <a:lumOff val="6902"/>
                <a:alphaOff val="0"/>
                <a:tint val="50000"/>
                <a:shade val="100000"/>
                <a:satMod val="350000"/>
              </a:schemeClr>
            </a:gs>
          </a:gsLst>
          <a:lin ang="16200000" scaled="0"/>
        </a:gradFill>
        <a:ln w="9525" cap="flat" cmpd="sng" algn="ctr">
          <a:solidFill>
            <a:schemeClr val="accent5">
              <a:hueOff val="-7947101"/>
              <a:satOff val="31849"/>
              <a:lumOff val="690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AU" sz="1000" b="1" kern="1200" dirty="0">
              <a:solidFill>
                <a:schemeClr val="tx1"/>
              </a:solidFill>
            </a:rPr>
            <a:t>Counselling 10 Sessions</a:t>
          </a:r>
        </a:p>
      </dsp:txBody>
      <dsp:txXfrm rot="-5400000">
        <a:off x="2" y="4146393"/>
        <a:ext cx="707217" cy="303094"/>
      </dsp:txXfrm>
    </dsp:sp>
    <dsp:sp modelId="{3A93F89A-46C9-4D51-A4CE-F7275C4F457A}">
      <dsp:nvSpPr>
        <dsp:cNvPr id="0" name=""/>
        <dsp:cNvSpPr/>
      </dsp:nvSpPr>
      <dsp:spPr>
        <a:xfrm rot="5400000">
          <a:off x="3094035" y="1405966"/>
          <a:ext cx="656702" cy="5430338"/>
        </a:xfrm>
        <a:prstGeom prst="round2SameRect">
          <a:avLst/>
        </a:prstGeom>
        <a:solidFill>
          <a:schemeClr val="lt1">
            <a:alpha val="90000"/>
            <a:hueOff val="0"/>
            <a:satOff val="0"/>
            <a:lumOff val="0"/>
            <a:alphaOff val="0"/>
          </a:schemeClr>
        </a:solidFill>
        <a:ln w="9525" cap="flat" cmpd="sng" algn="ctr">
          <a:solidFill>
            <a:schemeClr val="accent5">
              <a:hueOff val="-7947101"/>
              <a:satOff val="31849"/>
              <a:lumOff val="690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None/>
          </a:pPr>
          <a:r>
            <a:rPr lang="en-AU" sz="1300" kern="1200" dirty="0"/>
            <a:t>Counsellor sees child for up to ten sessions of counselling</a:t>
          </a:r>
        </a:p>
      </dsp:txBody>
      <dsp:txXfrm rot="-5400000">
        <a:off x="707217" y="3824842"/>
        <a:ext cx="5398280" cy="592586"/>
      </dsp:txXfrm>
    </dsp:sp>
    <dsp:sp modelId="{8F97D739-F853-4F66-8057-32BAFE0F2CB3}">
      <dsp:nvSpPr>
        <dsp:cNvPr id="0" name=""/>
        <dsp:cNvSpPr/>
      </dsp:nvSpPr>
      <dsp:spPr>
        <a:xfrm rot="5400000">
          <a:off x="-151546" y="4860218"/>
          <a:ext cx="1010311" cy="707217"/>
        </a:xfrm>
        <a:prstGeom prst="chevron">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AU" sz="1000" b="1" kern="1200" dirty="0">
              <a:solidFill>
                <a:schemeClr val="tx1"/>
              </a:solidFill>
            </a:rPr>
            <a:t>Exit Plan</a:t>
          </a:r>
        </a:p>
      </dsp:txBody>
      <dsp:txXfrm rot="-5400000">
        <a:off x="2" y="5062280"/>
        <a:ext cx="707217" cy="303094"/>
      </dsp:txXfrm>
    </dsp:sp>
    <dsp:sp modelId="{7AA8101A-5C5C-46EE-B6A2-069B5D43A4D4}">
      <dsp:nvSpPr>
        <dsp:cNvPr id="0" name=""/>
        <dsp:cNvSpPr/>
      </dsp:nvSpPr>
      <dsp:spPr>
        <a:xfrm rot="5400000">
          <a:off x="3094035" y="2321854"/>
          <a:ext cx="656702" cy="5430338"/>
        </a:xfrm>
        <a:prstGeom prst="round2Same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None/>
          </a:pPr>
          <a:r>
            <a:rPr lang="en-AU" sz="1300" kern="1200" dirty="0"/>
            <a:t>Counsellor and child prepare an exit plan including strategies and appropriate referrals to other services if required.</a:t>
          </a:r>
        </a:p>
      </dsp:txBody>
      <dsp:txXfrm rot="-5400000">
        <a:off x="707217" y="4740730"/>
        <a:ext cx="5398280" cy="5925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F21CA-D8E2-4B88-BC9C-C33AB697F267}" type="datetimeFigureOut">
              <a:rPr lang="en-AU" smtClean="0"/>
              <a:t>4/02/2021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8AB05-2195-4996-9755-13FF42DE05B0}" type="slidenum">
              <a:rPr lang="en-AU" smtClean="0"/>
              <a:t>‹#›</a:t>
            </a:fld>
            <a:endParaRPr lang="en-AU"/>
          </a:p>
        </p:txBody>
      </p:sp>
    </p:spTree>
    <p:extLst>
      <p:ext uri="{BB962C8B-B14F-4D97-AF65-F5344CB8AC3E}">
        <p14:creationId xmlns:p14="http://schemas.microsoft.com/office/powerpoint/2010/main" val="1640687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MiddleYearsCounselling@wyndham.vic.gov.au"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wyndham.vic.gov.au/form/counselling-refform-parandpro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Hi everyone! So firstly I’ll just introduce myself. My name is Jake and I work in the youth counselling team in youth services at Wyndham City. Today’s presentation is just to introduce you all to youth services’ new counselling service which is targeted at children aged 8-11 and/or their parents/carers.</a:t>
            </a:r>
          </a:p>
        </p:txBody>
      </p:sp>
      <p:sp>
        <p:nvSpPr>
          <p:cNvPr id="4" name="Slide Number Placeholder 3"/>
          <p:cNvSpPr>
            <a:spLocks noGrp="1"/>
          </p:cNvSpPr>
          <p:nvPr>
            <p:ph type="sldNum" sz="quarter" idx="5"/>
          </p:nvPr>
        </p:nvSpPr>
        <p:spPr/>
        <p:txBody>
          <a:bodyPr/>
          <a:lstStyle/>
          <a:p>
            <a:fld id="{4D38AB05-2195-4996-9755-13FF42DE05B0}" type="slidenum">
              <a:rPr lang="en-AU" smtClean="0"/>
              <a:t>1</a:t>
            </a:fld>
            <a:endParaRPr lang="en-AU"/>
          </a:p>
        </p:txBody>
      </p:sp>
    </p:spTree>
    <p:extLst>
      <p:ext uri="{BB962C8B-B14F-4D97-AF65-F5344CB8AC3E}">
        <p14:creationId xmlns:p14="http://schemas.microsoft.com/office/powerpoint/2010/main" val="65612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here is just an agenda of what we will be discussing today.</a:t>
            </a:r>
          </a:p>
          <a:p>
            <a:endParaRPr lang="en-AU" dirty="0"/>
          </a:p>
          <a:p>
            <a:r>
              <a:rPr lang="en-AU" dirty="0"/>
              <a:t>Firstly, we are going to discuss the current gaps in our counselling service relating to this middle years cohort</a:t>
            </a:r>
          </a:p>
          <a:p>
            <a:r>
              <a:rPr lang="en-AU" dirty="0"/>
              <a:t>We will look at the cohort itself</a:t>
            </a:r>
          </a:p>
          <a:p>
            <a:r>
              <a:rPr lang="en-AU" dirty="0"/>
              <a:t>We will also look at the eligibility criteria. So who can access service and what requirements must be met in order for someone to be eligible</a:t>
            </a:r>
          </a:p>
          <a:p>
            <a:r>
              <a:rPr lang="en-AU" dirty="0"/>
              <a:t>I will also walk you through a brief introduction into the counselling process and what the counselling pathway might look like as well as how to access our new service</a:t>
            </a:r>
          </a:p>
          <a:p>
            <a:r>
              <a:rPr lang="en-AU" dirty="0"/>
              <a:t>And I will finish off with showing you the current counselling team and following up with a summary of today’s presentation</a:t>
            </a:r>
          </a:p>
          <a:p>
            <a:endParaRPr lang="en-AU" dirty="0"/>
          </a:p>
        </p:txBody>
      </p:sp>
      <p:sp>
        <p:nvSpPr>
          <p:cNvPr id="4" name="Slide Number Placeholder 3"/>
          <p:cNvSpPr>
            <a:spLocks noGrp="1"/>
          </p:cNvSpPr>
          <p:nvPr>
            <p:ph type="sldNum" sz="quarter" idx="5"/>
          </p:nvPr>
        </p:nvSpPr>
        <p:spPr/>
        <p:txBody>
          <a:bodyPr/>
          <a:lstStyle/>
          <a:p>
            <a:fld id="{4D38AB05-2195-4996-9755-13FF42DE05B0}" type="slidenum">
              <a:rPr lang="en-AU" smtClean="0"/>
              <a:t>2</a:t>
            </a:fld>
            <a:endParaRPr lang="en-AU"/>
          </a:p>
        </p:txBody>
      </p:sp>
    </p:spTree>
    <p:extLst>
      <p:ext uri="{BB962C8B-B14F-4D97-AF65-F5344CB8AC3E}">
        <p14:creationId xmlns:p14="http://schemas.microsoft.com/office/powerpoint/2010/main" val="415226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Previously Wyndham City’s counselling service only offered counselling to young people aged 12-25 and their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 anecdotal, observational, and research evidence there was a notable need for accessibility of counselling to younger clientele to address community needs. Early adolescence is a major developmental stage where there are significant physical, social, and neurological changes that can influence the child long term. Additionally in Wyndham specifically, there was an identified need for mental health support in a service audit (2019) for middle years counselling where 28 respondents addressed concerns over mental health and concerns over schooling engagement and over 50% of respondents identifying cost as barrier to accessing services for their child (which we will get into a little bit soon)</a:t>
            </a:r>
          </a:p>
        </p:txBody>
      </p:sp>
      <p:sp>
        <p:nvSpPr>
          <p:cNvPr id="4" name="Slide Number Placeholder 3"/>
          <p:cNvSpPr>
            <a:spLocks noGrp="1"/>
          </p:cNvSpPr>
          <p:nvPr>
            <p:ph type="sldNum" sz="quarter" idx="5"/>
          </p:nvPr>
        </p:nvSpPr>
        <p:spPr/>
        <p:txBody>
          <a:bodyPr/>
          <a:lstStyle/>
          <a:p>
            <a:fld id="{4D38AB05-2195-4996-9755-13FF42DE05B0}" type="slidenum">
              <a:rPr lang="en-AU" smtClean="0"/>
              <a:t>3</a:t>
            </a:fld>
            <a:endParaRPr lang="en-AU"/>
          </a:p>
        </p:txBody>
      </p:sp>
    </p:spTree>
    <p:extLst>
      <p:ext uri="{BB962C8B-B14F-4D97-AF65-F5344CB8AC3E}">
        <p14:creationId xmlns:p14="http://schemas.microsoft.com/office/powerpoint/2010/main" val="240520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Our target audience is children aged between 8-11 years old who lives, studies or recreates in Wyndham. Counselling sessions are voluntary so the child should not be compelled by referrer to attend. Additionally, our target audience is also parents/caregivers of children aged 8-11 years old who require counselling for their child and lives, studies, works or recreates in Wyndham. </a:t>
            </a:r>
            <a:r>
              <a:rPr lang="en-US" sz="1200" dirty="0">
                <a:ea typeface="+mn-ea"/>
                <a:cs typeface="+mn-cs"/>
              </a:rPr>
              <a:t>Wyndham is home to approximately 20,000 middle years children (8-12 years). With the largest number, 5,295 residing in the Point Cook, followed by </a:t>
            </a:r>
            <a:r>
              <a:rPr lang="en-US" sz="1200" dirty="0" err="1">
                <a:ea typeface="+mn-ea"/>
                <a:cs typeface="+mn-cs"/>
              </a:rPr>
              <a:t>Tarneit</a:t>
            </a:r>
            <a:r>
              <a:rPr lang="en-US" sz="1200" dirty="0">
                <a:ea typeface="+mn-ea"/>
                <a:cs typeface="+mn-cs"/>
              </a:rPr>
              <a:t> – 3,235 &amp; </a:t>
            </a:r>
            <a:r>
              <a:rPr lang="en-US" sz="1200" dirty="0" err="1">
                <a:ea typeface="+mn-ea"/>
                <a:cs typeface="+mn-cs"/>
              </a:rPr>
              <a:t>Werribee</a:t>
            </a:r>
            <a:r>
              <a:rPr lang="en-US" sz="1200" dirty="0">
                <a:ea typeface="+mn-ea"/>
                <a:cs typeface="+mn-cs"/>
              </a:rPr>
              <a:t> – 3,026.</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is an important service to offer as children in this age group are at an important point in their life where they are building and strengthening important relationships with peers and may begin to experience academic pressures. It is imperative to have this service as an option if mental health concerns arise where we can address them through early and primary prevention in order to steer them toward a positive life course (Good Shepherd Australia New Zealand, 2017).</a:t>
            </a:r>
          </a:p>
        </p:txBody>
      </p:sp>
      <p:sp>
        <p:nvSpPr>
          <p:cNvPr id="4" name="Slide Number Placeholder 3"/>
          <p:cNvSpPr>
            <a:spLocks noGrp="1"/>
          </p:cNvSpPr>
          <p:nvPr>
            <p:ph type="sldNum" sz="quarter" idx="5"/>
          </p:nvPr>
        </p:nvSpPr>
        <p:spPr/>
        <p:txBody>
          <a:bodyPr/>
          <a:lstStyle/>
          <a:p>
            <a:fld id="{4D38AB05-2195-4996-9755-13FF42DE05B0}" type="slidenum">
              <a:rPr lang="en-AU" smtClean="0"/>
              <a:t>4</a:t>
            </a:fld>
            <a:endParaRPr lang="en-AU"/>
          </a:p>
        </p:txBody>
      </p:sp>
    </p:spTree>
    <p:extLst>
      <p:ext uri="{BB962C8B-B14F-4D97-AF65-F5344CB8AC3E}">
        <p14:creationId xmlns:p14="http://schemas.microsoft.com/office/powerpoint/2010/main" val="4183319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Mention how easily accessibility </a:t>
            </a:r>
            <a:r>
              <a:rPr lang="en-AU"/>
              <a:t>of service</a:t>
            </a:r>
            <a:endParaRPr lang="en-AU" dirty="0"/>
          </a:p>
        </p:txBody>
      </p:sp>
      <p:sp>
        <p:nvSpPr>
          <p:cNvPr id="4" name="Slide Number Placeholder 3"/>
          <p:cNvSpPr>
            <a:spLocks noGrp="1"/>
          </p:cNvSpPr>
          <p:nvPr>
            <p:ph type="sldNum" sz="quarter" idx="5"/>
          </p:nvPr>
        </p:nvSpPr>
        <p:spPr/>
        <p:txBody>
          <a:bodyPr/>
          <a:lstStyle/>
          <a:p>
            <a:fld id="{4D38AB05-2195-4996-9755-13FF42DE05B0}" type="slidenum">
              <a:rPr lang="en-AU" smtClean="0"/>
              <a:t>5</a:t>
            </a:fld>
            <a:endParaRPr lang="en-AU"/>
          </a:p>
        </p:txBody>
      </p:sp>
    </p:spTree>
    <p:extLst>
      <p:ext uri="{BB962C8B-B14F-4D97-AF65-F5344CB8AC3E}">
        <p14:creationId xmlns:p14="http://schemas.microsoft.com/office/powerpoint/2010/main" val="3827070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have updated the landing page for community counselling support to have an information section on our middle years service included. An updated link to access counselling for all age groups has been added at the bottom of the page where it will lead to a hub with options to select which service suits the person best. The referral form has been updated to suit the new cohort and to cater for needing consent from the parent/guardian rather than allowing options for the young person to consent. The referral form, when completed, will be sent to middleyearscounselling@wyndham.vic.gov.au where one of our counsellors will assess initial eligibility and make contact to book an assessment with the child and parent/guardian.</a:t>
            </a:r>
          </a:p>
        </p:txBody>
      </p:sp>
      <p:sp>
        <p:nvSpPr>
          <p:cNvPr id="4" name="Slide Number Placeholder 3"/>
          <p:cNvSpPr>
            <a:spLocks noGrp="1"/>
          </p:cNvSpPr>
          <p:nvPr>
            <p:ph type="sldNum" sz="quarter" idx="5"/>
          </p:nvPr>
        </p:nvSpPr>
        <p:spPr/>
        <p:txBody>
          <a:bodyPr/>
          <a:lstStyle/>
          <a:p>
            <a:fld id="{4D38AB05-2195-4996-9755-13FF42DE05B0}" type="slidenum">
              <a:rPr lang="en-AU" smtClean="0"/>
              <a:t>7</a:t>
            </a:fld>
            <a:endParaRPr lang="en-AU"/>
          </a:p>
        </p:txBody>
      </p:sp>
    </p:spTree>
    <p:extLst>
      <p:ext uri="{BB962C8B-B14F-4D97-AF65-F5344CB8AC3E}">
        <p14:creationId xmlns:p14="http://schemas.microsoft.com/office/powerpoint/2010/main" val="2842930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D38AB05-2195-4996-9755-13FF42DE05B0}" type="slidenum">
              <a:rPr lang="en-AU" smtClean="0"/>
              <a:t>8</a:t>
            </a:fld>
            <a:endParaRPr lang="en-AU"/>
          </a:p>
        </p:txBody>
      </p:sp>
    </p:spTree>
    <p:extLst>
      <p:ext uri="{BB962C8B-B14F-4D97-AF65-F5344CB8AC3E}">
        <p14:creationId xmlns:p14="http://schemas.microsoft.com/office/powerpoint/2010/main" val="1165097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Rollout began on January 11</a:t>
            </a:r>
            <a:r>
              <a:rPr lang="en-AU" baseline="30000" dirty="0"/>
              <a:t>th</a:t>
            </a:r>
            <a:r>
              <a:rPr lang="en-AU" dirty="0"/>
              <a:t> however a soft promotion was rolled out on the 22</a:t>
            </a:r>
            <a:r>
              <a:rPr lang="en-AU" baseline="30000" dirty="0"/>
              <a:t>nd</a:t>
            </a:r>
            <a:r>
              <a:rPr lang="en-AU" dirty="0"/>
              <a:t> of January and now we have already started receiving referrals!</a:t>
            </a:r>
          </a:p>
          <a:p>
            <a:endParaRPr lang="en-AU" dirty="0"/>
          </a:p>
          <a:p>
            <a:r>
              <a:rPr lang="en-AU" dirty="0"/>
              <a:t>So if you know anyone who would benefit from this service, please feel free to send this information around to those in need</a:t>
            </a:r>
          </a:p>
          <a:p>
            <a:endParaRPr lang="en-AU" dirty="0"/>
          </a:p>
          <a:p>
            <a:r>
              <a:rPr lang="en-AU" dirty="0">
                <a:highlight>
                  <a:srgbClr val="FFFF00"/>
                </a:highlight>
              </a:rPr>
              <a:t>Put links in this slide in Teams chat for people to access.</a:t>
            </a:r>
          </a:p>
          <a:p>
            <a:endParaRPr lang="en-AU"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highlight>
                  <a:srgbClr val="FFFF00"/>
                </a:highlight>
                <a:latin typeface="+mn-lt"/>
                <a:ea typeface="+mn-ea"/>
                <a:cs typeface="+mn-cs"/>
                <a:hlinkClick r:id="rId3" tooltip="mailto:middleyearscounselling@wyndham.vic.gov.au"/>
              </a:rPr>
              <a:t>MiddleYearsCounselling@wyndham.vic.gov.au</a:t>
            </a:r>
            <a:endParaRPr lang="en-AU" sz="1200" b="0" i="0" kern="1200" dirty="0">
              <a:solidFill>
                <a:schemeClr val="tx1"/>
              </a:solidFill>
              <a:effectLst/>
              <a:highlight>
                <a:srgbClr val="FFFF00"/>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highlight>
                  <a:srgbClr val="FFFF00"/>
                </a:highlight>
                <a:latin typeface="+mn-lt"/>
                <a:ea typeface="+mn-ea"/>
                <a:cs typeface="+mn-cs"/>
              </a:rPr>
              <a:t>Ph: (03) 8734 1355</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highlight>
                  <a:srgbClr val="FFFF00"/>
                </a:highlight>
                <a:latin typeface="+mn-lt"/>
                <a:ea typeface="+mn-ea"/>
                <a:cs typeface="+mn-cs"/>
                <a:hlinkClick r:id="rId4" tooltip="https://www.wyndham.vic.gov.au/form/counselling-refform-parandprof"/>
              </a:rPr>
              <a:t>https://www.wyndham.vic.gov.au/form/counselling-refform-parandprof</a:t>
            </a:r>
            <a:endParaRPr lang="en-AU" sz="1200" b="0" i="0" kern="1200" dirty="0">
              <a:solidFill>
                <a:schemeClr val="tx1"/>
              </a:solidFill>
              <a:effectLst/>
              <a:highlight>
                <a:srgbClr val="FFFF00"/>
              </a:highlight>
              <a:latin typeface="+mn-lt"/>
              <a:ea typeface="+mn-ea"/>
              <a:cs typeface="+mn-cs"/>
            </a:endParaRPr>
          </a:p>
          <a:p>
            <a:endParaRPr lang="en-AU" dirty="0">
              <a:highlight>
                <a:srgbClr val="FFFF00"/>
              </a:highlight>
            </a:endParaRPr>
          </a:p>
        </p:txBody>
      </p:sp>
      <p:sp>
        <p:nvSpPr>
          <p:cNvPr id="4" name="Slide Number Placeholder 3"/>
          <p:cNvSpPr>
            <a:spLocks noGrp="1"/>
          </p:cNvSpPr>
          <p:nvPr>
            <p:ph type="sldNum" sz="quarter" idx="5"/>
          </p:nvPr>
        </p:nvSpPr>
        <p:spPr/>
        <p:txBody>
          <a:bodyPr/>
          <a:lstStyle/>
          <a:p>
            <a:fld id="{4D38AB05-2195-4996-9755-13FF42DE05B0}" type="slidenum">
              <a:rPr lang="en-AU" smtClean="0"/>
              <a:t>9</a:t>
            </a:fld>
            <a:endParaRPr lang="en-AU"/>
          </a:p>
        </p:txBody>
      </p:sp>
    </p:spTree>
    <p:extLst>
      <p:ext uri="{BB962C8B-B14F-4D97-AF65-F5344CB8AC3E}">
        <p14:creationId xmlns:p14="http://schemas.microsoft.com/office/powerpoint/2010/main" val="3865166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D38AB05-2195-4996-9755-13FF42DE05B0}" type="slidenum">
              <a:rPr lang="en-AU" smtClean="0"/>
              <a:t>11</a:t>
            </a:fld>
            <a:endParaRPr lang="en-AU"/>
          </a:p>
        </p:txBody>
      </p:sp>
    </p:spTree>
    <p:extLst>
      <p:ext uri="{BB962C8B-B14F-4D97-AF65-F5344CB8AC3E}">
        <p14:creationId xmlns:p14="http://schemas.microsoft.com/office/powerpoint/2010/main" val="1253732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934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 Log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42047" y="1353085"/>
            <a:ext cx="8229600" cy="927536"/>
          </a:xfrm>
          <a:prstGeom prst="rect">
            <a:avLst/>
          </a:prstGeom>
        </p:spPr>
        <p:txBody>
          <a:bodyPr/>
          <a:lstStyle>
            <a:lvl1pPr algn="l">
              <a:defRPr>
                <a:solidFill>
                  <a:srgbClr val="6D4190"/>
                </a:solidFill>
              </a:defRPr>
            </a:lvl1pPr>
          </a:lstStyle>
          <a:p>
            <a:r>
              <a:rPr lang="en-US"/>
              <a:t>Click to edit Master title style</a:t>
            </a:r>
            <a:endParaRPr lang="en-AU"/>
          </a:p>
        </p:txBody>
      </p:sp>
      <p:sp>
        <p:nvSpPr>
          <p:cNvPr id="5" name="Text Placeholder 3"/>
          <p:cNvSpPr>
            <a:spLocks noGrp="1"/>
          </p:cNvSpPr>
          <p:nvPr>
            <p:ph type="body" sz="quarter" idx="10"/>
          </p:nvPr>
        </p:nvSpPr>
        <p:spPr>
          <a:xfrm>
            <a:off x="242047" y="2482326"/>
            <a:ext cx="8320685"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51097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1 — No Log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42047" y="1353085"/>
            <a:ext cx="8229600" cy="927536"/>
          </a:xfrm>
          <a:prstGeom prst="rect">
            <a:avLst/>
          </a:prstGeom>
        </p:spPr>
        <p:txBody>
          <a:bodyPr/>
          <a:lstStyle>
            <a:lvl1pPr algn="l">
              <a:defRPr>
                <a:solidFill>
                  <a:srgbClr val="6D4190"/>
                </a:solidFill>
              </a:defRPr>
            </a:lvl1pPr>
          </a:lstStyle>
          <a:p>
            <a:r>
              <a:rPr lang="en-US"/>
              <a:t>Click to edit Master title style</a:t>
            </a:r>
            <a:endParaRPr lang="en-AU"/>
          </a:p>
        </p:txBody>
      </p:sp>
      <p:sp>
        <p:nvSpPr>
          <p:cNvPr id="5" name="Text Placeholder 3"/>
          <p:cNvSpPr>
            <a:spLocks noGrp="1"/>
          </p:cNvSpPr>
          <p:nvPr>
            <p:ph type="body" sz="quarter" idx="10"/>
          </p:nvPr>
        </p:nvSpPr>
        <p:spPr>
          <a:xfrm>
            <a:off x="242047" y="2482326"/>
            <a:ext cx="8320685"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7432461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www.wyndham.vic.gov.au/form/counselling-refform-parandpro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MiddleYearsCounselling@wyndham.vic.gov.a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hyperlink" Target="mailto:MiddleYearsCounselling@wyndham.vic.gov.a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5030" y="4145919"/>
            <a:ext cx="5284344" cy="1446550"/>
          </a:xfrm>
          <a:prstGeom prst="rect">
            <a:avLst/>
          </a:prstGeom>
          <a:noFill/>
        </p:spPr>
        <p:txBody>
          <a:bodyPr wrap="square" rtlCol="0">
            <a:spAutoFit/>
          </a:bodyPr>
          <a:lstStyle/>
          <a:p>
            <a:r>
              <a:rPr lang="en-AU" sz="4400" dirty="0">
                <a:solidFill>
                  <a:srgbClr val="6D4190"/>
                </a:solidFill>
              </a:rPr>
              <a:t>Middle Years Counselling Service</a:t>
            </a:r>
          </a:p>
        </p:txBody>
      </p:sp>
      <p:sp>
        <p:nvSpPr>
          <p:cNvPr id="4" name="TextBox 3"/>
          <p:cNvSpPr txBox="1"/>
          <p:nvPr/>
        </p:nvSpPr>
        <p:spPr>
          <a:xfrm>
            <a:off x="245030" y="5646709"/>
            <a:ext cx="4045651" cy="646331"/>
          </a:xfrm>
          <a:prstGeom prst="rect">
            <a:avLst/>
          </a:prstGeom>
          <a:noFill/>
        </p:spPr>
        <p:txBody>
          <a:bodyPr wrap="square" rtlCol="0">
            <a:spAutoFit/>
          </a:bodyPr>
          <a:lstStyle/>
          <a:p>
            <a:r>
              <a:rPr lang="en-AU" dirty="0"/>
              <a:t>COMMUNITY SUPPORT – YOUTH SERVICES</a:t>
            </a:r>
          </a:p>
        </p:txBody>
      </p:sp>
      <p:sp>
        <p:nvSpPr>
          <p:cNvPr id="2" name="TextBox 1">
            <a:extLst>
              <a:ext uri="{FF2B5EF4-FFF2-40B4-BE49-F238E27FC236}">
                <a16:creationId xmlns:a16="http://schemas.microsoft.com/office/drawing/2014/main" id="{81905B4D-25BE-4DCA-9918-2BF952B5EE3F}"/>
              </a:ext>
            </a:extLst>
          </p:cNvPr>
          <p:cNvSpPr txBox="1"/>
          <p:nvPr/>
        </p:nvSpPr>
        <p:spPr>
          <a:xfrm>
            <a:off x="245030" y="6349894"/>
            <a:ext cx="2672180" cy="261610"/>
          </a:xfrm>
          <a:prstGeom prst="rect">
            <a:avLst/>
          </a:prstGeom>
          <a:noFill/>
        </p:spPr>
        <p:txBody>
          <a:bodyPr wrap="square" rtlCol="0">
            <a:spAutoFit/>
          </a:bodyPr>
          <a:lstStyle/>
          <a:p>
            <a:r>
              <a:rPr lang="en-AU" sz="1100" dirty="0">
                <a:solidFill>
                  <a:schemeClr val="bg1">
                    <a:lumMod val="50000"/>
                  </a:schemeClr>
                </a:solidFill>
              </a:rPr>
              <a:t>Jake Todaro – Youth and Family Counsellor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5A4E-7C28-4598-B61D-AD248C0FC9FC}"/>
              </a:ext>
            </a:extLst>
          </p:cNvPr>
          <p:cNvSpPr>
            <a:spLocks noGrp="1"/>
          </p:cNvSpPr>
          <p:nvPr>
            <p:ph type="title"/>
          </p:nvPr>
        </p:nvSpPr>
        <p:spPr/>
        <p:txBody>
          <a:bodyPr/>
          <a:lstStyle/>
          <a:p>
            <a:r>
              <a:rPr lang="en-AU" dirty="0"/>
              <a:t>Questions</a:t>
            </a:r>
          </a:p>
        </p:txBody>
      </p:sp>
      <p:pic>
        <p:nvPicPr>
          <p:cNvPr id="5" name="Graphic 4" descr="Questions">
            <a:extLst>
              <a:ext uri="{FF2B5EF4-FFF2-40B4-BE49-F238E27FC236}">
                <a16:creationId xmlns:a16="http://schemas.microsoft.com/office/drawing/2014/main" id="{19633972-68F8-4A96-AE29-B0AA6B917E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21477" y="2280621"/>
            <a:ext cx="3270739" cy="3270739"/>
          </a:xfrm>
          <a:prstGeom prst="rect">
            <a:avLst/>
          </a:prstGeom>
        </p:spPr>
      </p:pic>
    </p:spTree>
    <p:extLst>
      <p:ext uri="{BB962C8B-B14F-4D97-AF65-F5344CB8AC3E}">
        <p14:creationId xmlns:p14="http://schemas.microsoft.com/office/powerpoint/2010/main" val="467018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8EB-84DD-4A19-ACC9-1A3551F4CB46}"/>
              </a:ext>
            </a:extLst>
          </p:cNvPr>
          <p:cNvSpPr>
            <a:spLocks noGrp="1"/>
          </p:cNvSpPr>
          <p:nvPr>
            <p:ph type="title"/>
          </p:nvPr>
        </p:nvSpPr>
        <p:spPr/>
        <p:txBody>
          <a:bodyPr/>
          <a:lstStyle/>
          <a:p>
            <a:r>
              <a:rPr lang="en-US" dirty="0"/>
              <a:t>Thank you</a:t>
            </a:r>
            <a:endParaRPr lang="en-AU" dirty="0"/>
          </a:p>
        </p:txBody>
      </p:sp>
      <p:sp>
        <p:nvSpPr>
          <p:cNvPr id="4" name="Text Placeholder 9">
            <a:extLst>
              <a:ext uri="{FF2B5EF4-FFF2-40B4-BE49-F238E27FC236}">
                <a16:creationId xmlns:a16="http://schemas.microsoft.com/office/drawing/2014/main" id="{AC86709C-D357-41E9-9F51-A2F5558A0489}"/>
              </a:ext>
            </a:extLst>
          </p:cNvPr>
          <p:cNvSpPr>
            <a:spLocks noGrp="1"/>
          </p:cNvSpPr>
          <p:nvPr>
            <p:ph type="body" sz="quarter" idx="10"/>
          </p:nvPr>
        </p:nvSpPr>
        <p:spPr>
          <a:xfrm>
            <a:off x="902921" y="2555394"/>
            <a:ext cx="3413047" cy="2296414"/>
          </a:xfrm>
        </p:spPr>
        <p:txBody>
          <a:bodyPr/>
          <a:lstStyle/>
          <a:p>
            <a:pPr marL="0" indent="0">
              <a:buNone/>
            </a:pPr>
            <a:r>
              <a:rPr lang="en-US" sz="1800" dirty="0"/>
              <a:t>Jake Todaro</a:t>
            </a:r>
          </a:p>
          <a:p>
            <a:pPr marL="0" indent="0">
              <a:buNone/>
            </a:pPr>
            <a:endParaRPr lang="en-US" sz="1800" dirty="0"/>
          </a:p>
          <a:p>
            <a:pPr marL="0" indent="0">
              <a:buNone/>
            </a:pPr>
            <a:endParaRPr lang="en-US" sz="1800" dirty="0"/>
          </a:p>
          <a:p>
            <a:pPr marL="0" indent="0">
              <a:buNone/>
            </a:pPr>
            <a:r>
              <a:rPr lang="en-US" sz="1800" dirty="0"/>
              <a:t>Jake.Todaro@wyndham.vic.gov.au</a:t>
            </a:r>
          </a:p>
          <a:p>
            <a:pPr marL="0" indent="0">
              <a:buNone/>
            </a:pPr>
            <a:endParaRPr lang="en-US" sz="1800" dirty="0"/>
          </a:p>
          <a:p>
            <a:pPr marL="0" indent="0">
              <a:buNone/>
            </a:pPr>
            <a:endParaRPr lang="en-US" sz="1800" dirty="0"/>
          </a:p>
          <a:p>
            <a:pPr marL="0" indent="0">
              <a:buNone/>
            </a:pPr>
            <a:r>
              <a:rPr lang="en-US" sz="1800" dirty="0"/>
              <a:t>0409 491 521</a:t>
            </a:r>
          </a:p>
          <a:p>
            <a:pPr marL="0" indent="0">
              <a:buNone/>
            </a:pPr>
            <a:endParaRPr lang="en-US" sz="1600" dirty="0"/>
          </a:p>
        </p:txBody>
      </p:sp>
      <p:pic>
        <p:nvPicPr>
          <p:cNvPr id="5" name="Online Image Placeholder 27" descr="Envelope">
            <a:extLst>
              <a:ext uri="{FF2B5EF4-FFF2-40B4-BE49-F238E27FC236}">
                <a16:creationId xmlns:a16="http://schemas.microsoft.com/office/drawing/2014/main" id="{B6738DAC-A122-463F-885B-05B91754C0D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a:stretch/>
        </p:blipFill>
        <p:spPr>
          <a:xfrm>
            <a:off x="242048" y="3282823"/>
            <a:ext cx="660873" cy="660873"/>
          </a:xfrm>
          <a:prstGeom prst="rect">
            <a:avLst/>
          </a:prstGeom>
        </p:spPr>
      </p:pic>
      <p:pic>
        <p:nvPicPr>
          <p:cNvPr id="6" name="Online Image Placeholder 23" descr="User">
            <a:extLst>
              <a:ext uri="{FF2B5EF4-FFF2-40B4-BE49-F238E27FC236}">
                <a16:creationId xmlns:a16="http://schemas.microsoft.com/office/drawing/2014/main" id="{DB85E758-AAD3-4399-8F90-3C8AEA432ADF}"/>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3688" r="13688"/>
          <a:stretch/>
        </p:blipFill>
        <p:spPr>
          <a:xfrm>
            <a:off x="318701" y="2349653"/>
            <a:ext cx="584220" cy="614002"/>
          </a:xfrm>
          <a:prstGeom prst="rect">
            <a:avLst/>
          </a:prstGeom>
        </p:spPr>
      </p:pic>
      <p:pic>
        <p:nvPicPr>
          <p:cNvPr id="7" name="Graphic 6" descr="Speaker Phone">
            <a:extLst>
              <a:ext uri="{FF2B5EF4-FFF2-40B4-BE49-F238E27FC236}">
                <a16:creationId xmlns:a16="http://schemas.microsoft.com/office/drawing/2014/main" id="{F04A1B5C-51F0-437B-8819-73179518AB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2047" y="4187905"/>
            <a:ext cx="660873" cy="660873"/>
          </a:xfrm>
          <a:prstGeom prst="rect">
            <a:avLst/>
          </a:prstGeom>
        </p:spPr>
      </p:pic>
      <p:sp>
        <p:nvSpPr>
          <p:cNvPr id="3" name="TextBox 2">
            <a:extLst>
              <a:ext uri="{FF2B5EF4-FFF2-40B4-BE49-F238E27FC236}">
                <a16:creationId xmlns:a16="http://schemas.microsoft.com/office/drawing/2014/main" id="{CBB2DAA6-5756-4C63-9934-D5FA463249DA}"/>
              </a:ext>
            </a:extLst>
          </p:cNvPr>
          <p:cNvSpPr txBox="1"/>
          <p:nvPr/>
        </p:nvSpPr>
        <p:spPr>
          <a:xfrm>
            <a:off x="4513467" y="2505687"/>
            <a:ext cx="3958180" cy="2754600"/>
          </a:xfrm>
          <a:prstGeom prst="rect">
            <a:avLst/>
          </a:prstGeom>
          <a:noFill/>
        </p:spPr>
        <p:txBody>
          <a:bodyPr wrap="square" rtlCol="0">
            <a:spAutoFit/>
          </a:bodyPr>
          <a:lstStyle/>
          <a:p>
            <a:r>
              <a:rPr lang="en-AU" u="sng" dirty="0"/>
              <a:t>References</a:t>
            </a:r>
          </a:p>
          <a:p>
            <a:pPr marL="285750" indent="-285750">
              <a:buFont typeface="Arial" panose="020B0604020202020204" pitchFamily="34" charset="0"/>
              <a:buChar char="•"/>
            </a:pPr>
            <a:endParaRPr lang="en-AU" baseline="30000" dirty="0"/>
          </a:p>
          <a:p>
            <a:r>
              <a:rPr lang="en-AU" sz="1100" baseline="30000" dirty="0"/>
              <a:t>1 </a:t>
            </a:r>
            <a:r>
              <a:rPr lang="en-AU" sz="1100" dirty="0"/>
              <a:t>Australian Research Alliance for Children and Youth. (2011). </a:t>
            </a:r>
            <a:r>
              <a:rPr lang="en-AU" sz="1100" i="1" dirty="0"/>
              <a:t>“betwixt and between”: A report on ARACY’s Middle Years Project.</a:t>
            </a:r>
            <a:r>
              <a:rPr lang="en-AU" sz="1100" dirty="0"/>
              <a:t> Retrieved from https://www.aracy.org.au/publications-resources/command/download_file/id/77/filename/%27Betwixt_and_Between%27_-_A_report_on_ARACY%27s_Middle_Years_Project.pdf</a:t>
            </a:r>
          </a:p>
          <a:p>
            <a:r>
              <a:rPr lang="en-AU" sz="1100" baseline="30000" dirty="0"/>
              <a:t>2 </a:t>
            </a:r>
            <a:r>
              <a:rPr lang="en-AU" sz="1100" dirty="0"/>
              <a:t>Wyndham City. (2019). </a:t>
            </a:r>
            <a:r>
              <a:rPr lang="en-AU" sz="1100" i="1" dirty="0"/>
              <a:t>Middle Years Project Wyndham’s Middle Years children Report</a:t>
            </a:r>
            <a:r>
              <a:rPr lang="en-AU" sz="1100" dirty="0"/>
              <a:t>. </a:t>
            </a:r>
          </a:p>
          <a:p>
            <a:r>
              <a:rPr lang="en-AU" sz="1100" baseline="30000" dirty="0"/>
              <a:t>3</a:t>
            </a:r>
            <a:r>
              <a:rPr lang="en-AU" sz="1100" dirty="0"/>
              <a:t> Good Shepherd Australia New Zealand. (2017). </a:t>
            </a:r>
            <a:r>
              <a:rPr lang="en-AU" sz="1100" i="1" dirty="0"/>
              <a:t>Bridging the Divide: Supporting children and young people in their middle years</a:t>
            </a:r>
            <a:r>
              <a:rPr lang="en-AU" sz="1100" dirty="0"/>
              <a:t>. Retrieved from https://goodshep.org.au/wp-content/uploads/2020/12/bridging-the-divide-supporting-children-and-young-people-in-their-middle-years_pdf-2mb.pdf</a:t>
            </a:r>
          </a:p>
        </p:txBody>
      </p:sp>
    </p:spTree>
    <p:extLst>
      <p:ext uri="{BB962C8B-B14F-4D97-AF65-F5344CB8AC3E}">
        <p14:creationId xmlns:p14="http://schemas.microsoft.com/office/powerpoint/2010/main" val="2109225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58" y="1331569"/>
            <a:ext cx="8229600" cy="1143000"/>
          </a:xfrm>
          <a:prstGeom prst="rect">
            <a:avLst/>
          </a:prstGeom>
        </p:spPr>
        <p:txBody>
          <a:bodyPr/>
          <a:lstStyle/>
          <a:p>
            <a:r>
              <a:rPr lang="en-US" dirty="0"/>
              <a:t>Agenda</a:t>
            </a:r>
            <a:endParaRPr lang="en-AU" dirty="0"/>
          </a:p>
        </p:txBody>
      </p:sp>
      <p:sp>
        <p:nvSpPr>
          <p:cNvPr id="3" name="Text Placeholder 2"/>
          <p:cNvSpPr>
            <a:spLocks noGrp="1"/>
          </p:cNvSpPr>
          <p:nvPr>
            <p:ph type="body" sz="quarter" idx="4294967295"/>
          </p:nvPr>
        </p:nvSpPr>
        <p:spPr>
          <a:xfrm>
            <a:off x="468313" y="2335506"/>
            <a:ext cx="8320685" cy="3224045"/>
          </a:xfrm>
          <a:prstGeom prst="rect">
            <a:avLst/>
          </a:prstGeom>
        </p:spPr>
        <p:txBody>
          <a:bodyPr/>
          <a:lstStyle/>
          <a:p>
            <a:pPr marL="0">
              <a:buFont typeface="Arial" panose="020B0604020202020204" pitchFamily="34" charset="0"/>
              <a:buChar char="•"/>
            </a:pPr>
            <a:r>
              <a:rPr lang="en-US" sz="2000" dirty="0"/>
              <a:t>Gaps in counselling service</a:t>
            </a:r>
          </a:p>
          <a:p>
            <a:pPr marL="0">
              <a:buFont typeface="Arial" panose="020B0604020202020204" pitchFamily="34" charset="0"/>
              <a:buChar char="•"/>
            </a:pPr>
            <a:r>
              <a:rPr lang="en-US" sz="2000" dirty="0"/>
              <a:t>Cohort</a:t>
            </a:r>
          </a:p>
          <a:p>
            <a:pPr marL="0">
              <a:buFont typeface="Arial" panose="020B0604020202020204" pitchFamily="34" charset="0"/>
              <a:buChar char="•"/>
            </a:pPr>
            <a:r>
              <a:rPr lang="en-US" sz="2000" dirty="0"/>
              <a:t>Eligibility criteria</a:t>
            </a:r>
          </a:p>
          <a:p>
            <a:pPr marL="0">
              <a:buFont typeface="Arial" panose="020B0604020202020204" pitchFamily="34" charset="0"/>
              <a:buChar char="•"/>
            </a:pPr>
            <a:r>
              <a:rPr lang="en-US" sz="2000" dirty="0"/>
              <a:t>Counselling Process</a:t>
            </a:r>
          </a:p>
          <a:p>
            <a:pPr marL="0">
              <a:buFont typeface="Arial" panose="020B0604020202020204" pitchFamily="34" charset="0"/>
              <a:buChar char="•"/>
            </a:pPr>
            <a:r>
              <a:rPr lang="en-US" sz="2000" dirty="0"/>
              <a:t>How to access </a:t>
            </a:r>
          </a:p>
          <a:p>
            <a:pPr marL="0" indent="0">
              <a:buNone/>
            </a:pPr>
            <a:r>
              <a:rPr lang="en-US" sz="2000" dirty="0"/>
              <a:t>      middle years counselling</a:t>
            </a:r>
          </a:p>
          <a:p>
            <a:pPr marL="0">
              <a:buFont typeface="Arial" panose="020B0604020202020204" pitchFamily="34" charset="0"/>
              <a:buChar char="•"/>
            </a:pPr>
            <a:r>
              <a:rPr lang="en-US" sz="2000" dirty="0"/>
              <a:t>Counselling team</a:t>
            </a:r>
          </a:p>
          <a:p>
            <a:pPr marL="0">
              <a:buFont typeface="Arial" panose="020B0604020202020204" pitchFamily="34" charset="0"/>
              <a:buChar char="•"/>
            </a:pPr>
            <a:r>
              <a:rPr lang="en-US" sz="2000" dirty="0"/>
              <a:t>Summary</a:t>
            </a:r>
          </a:p>
          <a:p>
            <a:endParaRPr lang="en-AU" dirty="0"/>
          </a:p>
        </p:txBody>
      </p:sp>
      <p:pic>
        <p:nvPicPr>
          <p:cNvPr id="5" name="Picture 4">
            <a:extLst>
              <a:ext uri="{FF2B5EF4-FFF2-40B4-BE49-F238E27FC236}">
                <a16:creationId xmlns:a16="http://schemas.microsoft.com/office/drawing/2014/main" id="{C3D25A8A-0721-4F2E-AD76-C4C36065CCAE}"/>
              </a:ext>
            </a:extLst>
          </p:cNvPr>
          <p:cNvPicPr>
            <a:picLocks noChangeAspect="1"/>
          </p:cNvPicPr>
          <p:nvPr/>
        </p:nvPicPr>
        <p:blipFill>
          <a:blip r:embed="rId3"/>
          <a:stretch>
            <a:fillRect/>
          </a:stretch>
        </p:blipFill>
        <p:spPr>
          <a:xfrm>
            <a:off x="3767109" y="1903069"/>
            <a:ext cx="4908578" cy="3796593"/>
          </a:xfrm>
          <a:prstGeom prst="rect">
            <a:avLst/>
          </a:prstGeom>
        </p:spPr>
      </p:pic>
    </p:spTree>
    <p:extLst>
      <p:ext uri="{BB962C8B-B14F-4D97-AF65-F5344CB8AC3E}">
        <p14:creationId xmlns:p14="http://schemas.microsoft.com/office/powerpoint/2010/main" val="36351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924F-A4C0-44C4-89E5-7A739FDADF98}"/>
              </a:ext>
            </a:extLst>
          </p:cNvPr>
          <p:cNvSpPr>
            <a:spLocks noGrp="1"/>
          </p:cNvSpPr>
          <p:nvPr>
            <p:ph type="title"/>
          </p:nvPr>
        </p:nvSpPr>
        <p:spPr/>
        <p:txBody>
          <a:bodyPr/>
          <a:lstStyle/>
          <a:p>
            <a:r>
              <a:rPr lang="en-US" dirty="0"/>
              <a:t>Gaps in Counselling Service</a:t>
            </a:r>
            <a:endParaRPr lang="en-AU" dirty="0"/>
          </a:p>
        </p:txBody>
      </p:sp>
      <p:sp>
        <p:nvSpPr>
          <p:cNvPr id="3" name="Text Placeholder 2">
            <a:extLst>
              <a:ext uri="{FF2B5EF4-FFF2-40B4-BE49-F238E27FC236}">
                <a16:creationId xmlns:a16="http://schemas.microsoft.com/office/drawing/2014/main" id="{AB28A813-945A-4500-8915-27556236915A}"/>
              </a:ext>
            </a:extLst>
          </p:cNvPr>
          <p:cNvSpPr>
            <a:spLocks noGrp="1"/>
          </p:cNvSpPr>
          <p:nvPr>
            <p:ph type="body" sz="quarter" idx="10"/>
          </p:nvPr>
        </p:nvSpPr>
        <p:spPr>
          <a:xfrm>
            <a:off x="242047" y="2482326"/>
            <a:ext cx="8320685" cy="2223786"/>
          </a:xfrm>
        </p:spPr>
        <p:txBody>
          <a:bodyPr/>
          <a:lstStyle/>
          <a:p>
            <a:pPr marL="285750" indent="-228600">
              <a:buFont typeface="Arial" panose="020B0604020202020204" pitchFamily="34" charset="0"/>
              <a:buChar char="•"/>
            </a:pPr>
            <a:r>
              <a:rPr lang="en-US" sz="2400" dirty="0"/>
              <a:t>Counselling restricted to young people aged 12-25</a:t>
            </a:r>
          </a:p>
          <a:p>
            <a:pPr marL="285750" indent="-228600">
              <a:buFont typeface="Arial" panose="020B0604020202020204" pitchFamily="34" charset="0"/>
              <a:buChar char="•"/>
            </a:pPr>
            <a:r>
              <a:rPr lang="en-US" sz="2400" dirty="0"/>
              <a:t>Lack of counselling accessibility to younger audience, important developmental period</a:t>
            </a:r>
            <a:r>
              <a:rPr lang="en-AU" sz="2400" baseline="30000" dirty="0"/>
              <a:t> 1</a:t>
            </a:r>
            <a:endParaRPr lang="en-US" sz="2400" dirty="0"/>
          </a:p>
          <a:p>
            <a:pPr marL="285750" indent="-228600">
              <a:buFont typeface="Arial" panose="020B0604020202020204" pitchFamily="34" charset="0"/>
              <a:buChar char="•"/>
            </a:pPr>
            <a:r>
              <a:rPr lang="en-US" sz="2400" dirty="0"/>
              <a:t>Identified need for mental health support in middle years cohort across Wyndham</a:t>
            </a:r>
            <a:r>
              <a:rPr lang="en-AU" sz="2400" baseline="30000" dirty="0"/>
              <a:t>2</a:t>
            </a:r>
            <a:endParaRPr lang="en-US" sz="2400" dirty="0"/>
          </a:p>
          <a:p>
            <a:pPr marL="285750" indent="-228600">
              <a:buFont typeface="Arial" panose="020B0604020202020204" pitchFamily="34" charset="0"/>
              <a:buChar char="•"/>
            </a:pPr>
            <a:endParaRPr lang="en-US" sz="2400" dirty="0"/>
          </a:p>
          <a:p>
            <a:endParaRPr lang="en-AU" dirty="0"/>
          </a:p>
        </p:txBody>
      </p:sp>
      <p:pic>
        <p:nvPicPr>
          <p:cNvPr id="4" name="Graphic 3" descr="Person with idea">
            <a:extLst>
              <a:ext uri="{FF2B5EF4-FFF2-40B4-BE49-F238E27FC236}">
                <a16:creationId xmlns:a16="http://schemas.microsoft.com/office/drawing/2014/main" id="{BD21CBE9-B7B1-4EDF-B10D-C0AEE1C5D9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5885" y="4377983"/>
            <a:ext cx="2042881" cy="2042881"/>
          </a:xfrm>
          <a:prstGeom prst="rect">
            <a:avLst/>
          </a:prstGeom>
        </p:spPr>
      </p:pic>
      <p:pic>
        <p:nvPicPr>
          <p:cNvPr id="5" name="Graphic 4" descr="Questions">
            <a:extLst>
              <a:ext uri="{FF2B5EF4-FFF2-40B4-BE49-F238E27FC236}">
                <a16:creationId xmlns:a16="http://schemas.microsoft.com/office/drawing/2014/main" id="{FDE7020F-219F-48F5-9132-E5072C4950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13966" y="4377983"/>
            <a:ext cx="2042881" cy="2042881"/>
          </a:xfrm>
          <a:prstGeom prst="rect">
            <a:avLst/>
          </a:prstGeom>
        </p:spPr>
      </p:pic>
      <p:sp>
        <p:nvSpPr>
          <p:cNvPr id="6" name="TextBox 5">
            <a:extLst>
              <a:ext uri="{FF2B5EF4-FFF2-40B4-BE49-F238E27FC236}">
                <a16:creationId xmlns:a16="http://schemas.microsoft.com/office/drawing/2014/main" id="{A1ECE3BB-7D4E-4A81-BE72-0F993232FC7C}"/>
              </a:ext>
            </a:extLst>
          </p:cNvPr>
          <p:cNvSpPr txBox="1"/>
          <p:nvPr/>
        </p:nvSpPr>
        <p:spPr>
          <a:xfrm>
            <a:off x="29038" y="6306887"/>
            <a:ext cx="4356847" cy="430887"/>
          </a:xfrm>
          <a:prstGeom prst="rect">
            <a:avLst/>
          </a:prstGeom>
          <a:noFill/>
        </p:spPr>
        <p:txBody>
          <a:bodyPr wrap="square" rtlCol="0">
            <a:spAutoFit/>
          </a:bodyPr>
          <a:lstStyle/>
          <a:p>
            <a:r>
              <a:rPr lang="en-AU" sz="1100" baseline="30000" dirty="0"/>
              <a:t>1 </a:t>
            </a:r>
            <a:r>
              <a:rPr lang="en-AU" sz="1100" dirty="0"/>
              <a:t>Australian Research Alliance for Children and Youth (2011)</a:t>
            </a:r>
          </a:p>
          <a:p>
            <a:r>
              <a:rPr lang="en-AU" sz="1100" baseline="30000" dirty="0"/>
              <a:t>2</a:t>
            </a:r>
            <a:r>
              <a:rPr lang="en-AU" sz="1100" dirty="0"/>
              <a:t> Wyndham City (2019)</a:t>
            </a:r>
          </a:p>
        </p:txBody>
      </p:sp>
    </p:spTree>
    <p:extLst>
      <p:ext uri="{BB962C8B-B14F-4D97-AF65-F5344CB8AC3E}">
        <p14:creationId xmlns:p14="http://schemas.microsoft.com/office/powerpoint/2010/main" val="3263573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DC86C-5C35-48A4-B0B8-776E11B296AD}"/>
              </a:ext>
            </a:extLst>
          </p:cNvPr>
          <p:cNvSpPr>
            <a:spLocks noGrp="1"/>
          </p:cNvSpPr>
          <p:nvPr>
            <p:ph type="title"/>
          </p:nvPr>
        </p:nvSpPr>
        <p:spPr/>
        <p:txBody>
          <a:bodyPr/>
          <a:lstStyle/>
          <a:p>
            <a:r>
              <a:rPr lang="en-AU" dirty="0"/>
              <a:t>Cohort</a:t>
            </a:r>
          </a:p>
        </p:txBody>
      </p:sp>
      <p:sp>
        <p:nvSpPr>
          <p:cNvPr id="3" name="Text Placeholder 2">
            <a:extLst>
              <a:ext uri="{FF2B5EF4-FFF2-40B4-BE49-F238E27FC236}">
                <a16:creationId xmlns:a16="http://schemas.microsoft.com/office/drawing/2014/main" id="{621F2E5F-7A6F-48D7-B523-BEF28FFB795F}"/>
              </a:ext>
            </a:extLst>
          </p:cNvPr>
          <p:cNvSpPr>
            <a:spLocks noGrp="1"/>
          </p:cNvSpPr>
          <p:nvPr>
            <p:ph type="body" sz="quarter" idx="10"/>
          </p:nvPr>
        </p:nvSpPr>
        <p:spPr>
          <a:xfrm>
            <a:off x="3840480" y="2482326"/>
            <a:ext cx="4722252" cy="2296938"/>
          </a:xfrm>
        </p:spPr>
        <p:txBody>
          <a:bodyPr/>
          <a:lstStyle/>
          <a:p>
            <a:r>
              <a:rPr lang="en-AU" sz="1800" dirty="0"/>
              <a:t>Target audience:</a:t>
            </a:r>
          </a:p>
          <a:p>
            <a:pPr lvl="1"/>
            <a:r>
              <a:rPr lang="en-AU" sz="1800" dirty="0"/>
              <a:t>Available to children aged </a:t>
            </a:r>
            <a:r>
              <a:rPr lang="en-AU" sz="1800" u="sng" dirty="0"/>
              <a:t>8 – 11</a:t>
            </a:r>
            <a:r>
              <a:rPr lang="en-AU" sz="1800" dirty="0"/>
              <a:t> and their parents or carers who work/study, live, or recreate within Wyndham and are seeking primary and early intervention counselling</a:t>
            </a:r>
          </a:p>
          <a:p>
            <a:r>
              <a:rPr lang="en-AU" sz="1800" dirty="0"/>
              <a:t>Why is this important?</a:t>
            </a:r>
          </a:p>
          <a:p>
            <a:pPr lvl="1"/>
            <a:r>
              <a:rPr lang="en-AU" sz="1800" dirty="0"/>
              <a:t>Early and primary intervention helps support children and their families to improve outcomes and meet the needs at an early age</a:t>
            </a:r>
            <a:r>
              <a:rPr lang="en-AU" sz="1800" baseline="30000" dirty="0"/>
              <a:t> 3</a:t>
            </a:r>
            <a:endParaRPr lang="en-AU" sz="1800" dirty="0"/>
          </a:p>
          <a:p>
            <a:endParaRPr lang="en-AU" dirty="0"/>
          </a:p>
        </p:txBody>
      </p:sp>
      <p:pic>
        <p:nvPicPr>
          <p:cNvPr id="4" name="Graphic 3" descr="Group of people">
            <a:extLst>
              <a:ext uri="{FF2B5EF4-FFF2-40B4-BE49-F238E27FC236}">
                <a16:creationId xmlns:a16="http://schemas.microsoft.com/office/drawing/2014/main" id="{33367855-0DFB-4496-9DF6-A3616F07F5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2047" y="2069020"/>
            <a:ext cx="4033647" cy="4033647"/>
          </a:xfrm>
          <a:prstGeom prst="rect">
            <a:avLst/>
          </a:prstGeom>
        </p:spPr>
      </p:pic>
      <p:sp>
        <p:nvSpPr>
          <p:cNvPr id="5" name="TextBox 4">
            <a:extLst>
              <a:ext uri="{FF2B5EF4-FFF2-40B4-BE49-F238E27FC236}">
                <a16:creationId xmlns:a16="http://schemas.microsoft.com/office/drawing/2014/main" id="{BC0FE3C1-54A8-421C-9A99-561801D46697}"/>
              </a:ext>
            </a:extLst>
          </p:cNvPr>
          <p:cNvSpPr txBox="1"/>
          <p:nvPr/>
        </p:nvSpPr>
        <p:spPr>
          <a:xfrm>
            <a:off x="242047" y="6502758"/>
            <a:ext cx="4356847" cy="261610"/>
          </a:xfrm>
          <a:prstGeom prst="rect">
            <a:avLst/>
          </a:prstGeom>
          <a:noFill/>
        </p:spPr>
        <p:txBody>
          <a:bodyPr wrap="square" rtlCol="0">
            <a:spAutoFit/>
          </a:bodyPr>
          <a:lstStyle/>
          <a:p>
            <a:r>
              <a:rPr lang="en-AU" sz="1100" baseline="30000" dirty="0"/>
              <a:t>3 </a:t>
            </a:r>
            <a:r>
              <a:rPr lang="en-AU" sz="1100" dirty="0"/>
              <a:t>Good Shepherd Australia New Zealand (2017)</a:t>
            </a:r>
          </a:p>
        </p:txBody>
      </p:sp>
    </p:spTree>
    <p:extLst>
      <p:ext uri="{BB962C8B-B14F-4D97-AF65-F5344CB8AC3E}">
        <p14:creationId xmlns:p14="http://schemas.microsoft.com/office/powerpoint/2010/main" val="58749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C01FF3C-AC5D-4FCE-9728-9F099F05EF55}"/>
              </a:ext>
            </a:extLst>
          </p:cNvPr>
          <p:cNvSpPr>
            <a:spLocks noGrp="1"/>
          </p:cNvSpPr>
          <p:nvPr>
            <p:ph type="title"/>
          </p:nvPr>
        </p:nvSpPr>
        <p:spPr>
          <a:xfrm>
            <a:off x="242047" y="1412075"/>
            <a:ext cx="8229600" cy="927536"/>
          </a:xfrm>
        </p:spPr>
        <p:txBody>
          <a:bodyPr/>
          <a:lstStyle/>
          <a:p>
            <a:pPr algn="ctr"/>
            <a:r>
              <a:rPr lang="en-AU" dirty="0"/>
              <a:t>Eligibility Criteria</a:t>
            </a:r>
          </a:p>
        </p:txBody>
      </p:sp>
      <p:sp>
        <p:nvSpPr>
          <p:cNvPr id="10" name="Text Placeholder 2">
            <a:extLst>
              <a:ext uri="{FF2B5EF4-FFF2-40B4-BE49-F238E27FC236}">
                <a16:creationId xmlns:a16="http://schemas.microsoft.com/office/drawing/2014/main" id="{A8D32E74-29AA-46BE-98E5-B9365028EB78}"/>
              </a:ext>
            </a:extLst>
          </p:cNvPr>
          <p:cNvSpPr>
            <a:spLocks noGrp="1"/>
          </p:cNvSpPr>
          <p:nvPr>
            <p:ph type="body" sz="quarter" idx="10"/>
          </p:nvPr>
        </p:nvSpPr>
        <p:spPr>
          <a:xfrm>
            <a:off x="589935" y="2516733"/>
            <a:ext cx="8320685" cy="914400"/>
          </a:xfrm>
        </p:spPr>
        <p:txBody>
          <a:bodyPr/>
          <a:lstStyle/>
          <a:p>
            <a:r>
              <a:rPr lang="en-AU" sz="2000" dirty="0"/>
              <a:t>Child (or parent/caregiver) is:</a:t>
            </a:r>
          </a:p>
          <a:p>
            <a:pPr lvl="1"/>
            <a:r>
              <a:rPr lang="en-AU" sz="2000" dirty="0"/>
              <a:t>voluntarily wanting counselling.</a:t>
            </a:r>
          </a:p>
          <a:p>
            <a:pPr lvl="1"/>
            <a:r>
              <a:rPr lang="en-AU" sz="2000" dirty="0"/>
              <a:t>between 8-11 years old.</a:t>
            </a:r>
          </a:p>
          <a:p>
            <a:pPr lvl="1"/>
            <a:r>
              <a:rPr lang="en-AU" sz="2000" dirty="0"/>
              <a:t>Studying, living, recreating or connecting within Wyndham.</a:t>
            </a:r>
          </a:p>
        </p:txBody>
      </p:sp>
      <p:sp>
        <p:nvSpPr>
          <p:cNvPr id="11" name="Rectangle: Rounded Corners 10">
            <a:extLst>
              <a:ext uri="{FF2B5EF4-FFF2-40B4-BE49-F238E27FC236}">
                <a16:creationId xmlns:a16="http://schemas.microsoft.com/office/drawing/2014/main" id="{92E60DAE-763E-419B-A299-6C8645A397C5}"/>
              </a:ext>
            </a:extLst>
          </p:cNvPr>
          <p:cNvSpPr/>
          <p:nvPr/>
        </p:nvSpPr>
        <p:spPr>
          <a:xfrm>
            <a:off x="2258758" y="4460729"/>
            <a:ext cx="1408604" cy="10441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b="1" dirty="0">
                <a:effectLst>
                  <a:outerShdw blurRad="38100" dist="38100" dir="2700000" algn="tl">
                    <a:srgbClr val="000000">
                      <a:alpha val="43137"/>
                    </a:srgbClr>
                  </a:outerShdw>
                </a:effectLst>
              </a:rPr>
              <a:t>Free!</a:t>
            </a:r>
          </a:p>
        </p:txBody>
      </p:sp>
      <p:sp>
        <p:nvSpPr>
          <p:cNvPr id="13" name="Rectangle: Rounded Corners 12">
            <a:extLst>
              <a:ext uri="{FF2B5EF4-FFF2-40B4-BE49-F238E27FC236}">
                <a16:creationId xmlns:a16="http://schemas.microsoft.com/office/drawing/2014/main" id="{BA74CA52-6712-4306-9235-6DB6022781B6}"/>
              </a:ext>
            </a:extLst>
          </p:cNvPr>
          <p:cNvSpPr/>
          <p:nvPr/>
        </p:nvSpPr>
        <p:spPr>
          <a:xfrm>
            <a:off x="4914148" y="4460729"/>
            <a:ext cx="2495427" cy="10441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b="1" dirty="0">
                <a:effectLst>
                  <a:outerShdw blurRad="38100" dist="38100" dir="2700000" algn="tl">
                    <a:srgbClr val="000000">
                      <a:alpha val="43137"/>
                    </a:srgbClr>
                  </a:outerShdw>
                </a:effectLst>
              </a:rPr>
              <a:t>No mental healthcare plan required!</a:t>
            </a:r>
          </a:p>
        </p:txBody>
      </p:sp>
    </p:spTree>
    <p:extLst>
      <p:ext uri="{BB962C8B-B14F-4D97-AF65-F5344CB8AC3E}">
        <p14:creationId xmlns:p14="http://schemas.microsoft.com/office/powerpoint/2010/main" val="354234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50727-95CB-4440-B635-03F0F3691612}"/>
              </a:ext>
            </a:extLst>
          </p:cNvPr>
          <p:cNvSpPr>
            <a:spLocks noGrp="1"/>
          </p:cNvSpPr>
          <p:nvPr>
            <p:ph type="title"/>
          </p:nvPr>
        </p:nvSpPr>
        <p:spPr>
          <a:xfrm>
            <a:off x="242047" y="425549"/>
            <a:ext cx="8229600" cy="927536"/>
          </a:xfrm>
        </p:spPr>
        <p:txBody>
          <a:bodyPr/>
          <a:lstStyle/>
          <a:p>
            <a:r>
              <a:rPr lang="en-AU" dirty="0"/>
              <a:t>Counselling Process</a:t>
            </a:r>
          </a:p>
        </p:txBody>
      </p:sp>
      <p:graphicFrame>
        <p:nvGraphicFramePr>
          <p:cNvPr id="4" name="Diagram 3">
            <a:extLst>
              <a:ext uri="{FF2B5EF4-FFF2-40B4-BE49-F238E27FC236}">
                <a16:creationId xmlns:a16="http://schemas.microsoft.com/office/drawing/2014/main" id="{940183B9-E12D-4FC7-A306-569036F8C582}"/>
              </a:ext>
            </a:extLst>
          </p:cNvPr>
          <p:cNvGraphicFramePr/>
          <p:nvPr>
            <p:extLst>
              <p:ext uri="{D42A27DB-BD31-4B8C-83A1-F6EECF244321}">
                <p14:modId xmlns:p14="http://schemas.microsoft.com/office/powerpoint/2010/main" val="3331370815"/>
              </p:ext>
            </p:extLst>
          </p:nvPr>
        </p:nvGraphicFramePr>
        <p:xfrm>
          <a:off x="1775521" y="1130348"/>
          <a:ext cx="6137556" cy="5731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703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3D1E-2243-4BE2-A779-112A07AD3386}"/>
              </a:ext>
            </a:extLst>
          </p:cNvPr>
          <p:cNvSpPr>
            <a:spLocks noGrp="1"/>
          </p:cNvSpPr>
          <p:nvPr>
            <p:ph type="title"/>
          </p:nvPr>
        </p:nvSpPr>
        <p:spPr>
          <a:xfrm>
            <a:off x="242046" y="1353085"/>
            <a:ext cx="8743457" cy="927536"/>
          </a:xfrm>
        </p:spPr>
        <p:txBody>
          <a:bodyPr/>
          <a:lstStyle/>
          <a:p>
            <a:r>
              <a:rPr lang="en-AU" dirty="0"/>
              <a:t>How to Access Middle Years Counselling</a:t>
            </a:r>
          </a:p>
        </p:txBody>
      </p:sp>
      <p:sp>
        <p:nvSpPr>
          <p:cNvPr id="3" name="Text Placeholder 2">
            <a:extLst>
              <a:ext uri="{FF2B5EF4-FFF2-40B4-BE49-F238E27FC236}">
                <a16:creationId xmlns:a16="http://schemas.microsoft.com/office/drawing/2014/main" id="{91EE2558-44C1-4ADD-B06C-4A10A034C6A3}"/>
              </a:ext>
            </a:extLst>
          </p:cNvPr>
          <p:cNvSpPr>
            <a:spLocks noGrp="1"/>
          </p:cNvSpPr>
          <p:nvPr>
            <p:ph type="body" sz="quarter" idx="10"/>
          </p:nvPr>
        </p:nvSpPr>
        <p:spPr>
          <a:xfrm>
            <a:off x="242046" y="2762742"/>
            <a:ext cx="8320685" cy="3967242"/>
          </a:xfrm>
        </p:spPr>
        <p:txBody>
          <a:bodyPr/>
          <a:lstStyle/>
          <a:p>
            <a:r>
              <a:rPr lang="en-AU" sz="2800" dirty="0"/>
              <a:t>Accessible through Wyndham City website; Services &gt; Youth Services &gt; Services and Programs &gt; Community Counselling Support</a:t>
            </a:r>
          </a:p>
          <a:p>
            <a:r>
              <a:rPr lang="en-AU" u="sng" dirty="0">
                <a:hlinkClick r:id="rId3"/>
              </a:rPr>
              <a:t>https://www.wyndham.vic.gov.au/form/counselling-refform-parandprof</a:t>
            </a:r>
            <a:endParaRPr lang="en-AU" u="sng" dirty="0"/>
          </a:p>
          <a:p>
            <a:r>
              <a:rPr lang="en-US" sz="2800" dirty="0">
                <a:hlinkClick r:id="rId4"/>
              </a:rPr>
              <a:t>MiddleYearsCounselling@wyndham.vic.gov.au</a:t>
            </a:r>
            <a:endParaRPr lang="en-AU" sz="2800" dirty="0"/>
          </a:p>
          <a:p>
            <a:r>
              <a:rPr lang="en-AU" sz="2800" dirty="0"/>
              <a:t>Phone: (03) 8734 1355</a:t>
            </a:r>
          </a:p>
          <a:p>
            <a:endParaRPr lang="en-AU" dirty="0"/>
          </a:p>
        </p:txBody>
      </p:sp>
    </p:spTree>
    <p:extLst>
      <p:ext uri="{BB962C8B-B14F-4D97-AF65-F5344CB8AC3E}">
        <p14:creationId xmlns:p14="http://schemas.microsoft.com/office/powerpoint/2010/main" val="337223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0609-27C6-479C-865F-1E4933357FBE}"/>
              </a:ext>
            </a:extLst>
          </p:cNvPr>
          <p:cNvSpPr>
            <a:spLocks noGrp="1"/>
          </p:cNvSpPr>
          <p:nvPr>
            <p:ph type="title"/>
          </p:nvPr>
        </p:nvSpPr>
        <p:spPr/>
        <p:txBody>
          <a:bodyPr/>
          <a:lstStyle/>
          <a:p>
            <a:r>
              <a:rPr lang="en-US" dirty="0"/>
              <a:t>Counselling Team</a:t>
            </a:r>
            <a:endParaRPr lang="en-AU" dirty="0"/>
          </a:p>
        </p:txBody>
      </p:sp>
      <p:sp>
        <p:nvSpPr>
          <p:cNvPr id="4" name="Text Placeholder 29">
            <a:extLst>
              <a:ext uri="{FF2B5EF4-FFF2-40B4-BE49-F238E27FC236}">
                <a16:creationId xmlns:a16="http://schemas.microsoft.com/office/drawing/2014/main" id="{168E01C2-FE0B-4AA7-B550-DF54528C32DE}"/>
              </a:ext>
            </a:extLst>
          </p:cNvPr>
          <p:cNvSpPr>
            <a:spLocks noGrp="1"/>
          </p:cNvSpPr>
          <p:nvPr>
            <p:ph type="body" sz="quarter" idx="10"/>
          </p:nvPr>
        </p:nvSpPr>
        <p:spPr>
          <a:xfrm>
            <a:off x="241300" y="2482849"/>
            <a:ext cx="8321675" cy="4125215"/>
          </a:xfrm>
        </p:spPr>
        <p:txBody>
          <a:bodyPr vert="horz" lIns="91440" tIns="45720" rIns="91440" bIns="45720" rtlCol="0">
            <a:normAutofit fontScale="77500" lnSpcReduction="20000"/>
          </a:bodyPr>
          <a:lstStyle/>
          <a:p>
            <a:pPr marL="0" indent="0" algn="l">
              <a:spcAft>
                <a:spcPts val="600"/>
              </a:spcAft>
              <a:buNone/>
            </a:pPr>
            <a:r>
              <a:rPr lang="en-US" sz="1400" b="1" dirty="0"/>
              <a:t>Gee Bilal - Area Leader Youth Support &amp; Development</a:t>
            </a:r>
          </a:p>
          <a:p>
            <a:pPr marL="285750" indent="-228600" algn="l">
              <a:spcAft>
                <a:spcPts val="600"/>
              </a:spcAft>
              <a:buFont typeface="Arial" panose="020B0604020202020204" pitchFamily="34" charset="0"/>
              <a:buChar char="•"/>
            </a:pPr>
            <a:r>
              <a:rPr lang="en-US" sz="1400" dirty="0"/>
              <a:t>Email: Gee.Bilal@wyndham.vic.gov.au</a:t>
            </a:r>
          </a:p>
          <a:p>
            <a:pPr marL="0" indent="0" algn="l">
              <a:spcAft>
                <a:spcPts val="600"/>
              </a:spcAft>
              <a:buNone/>
            </a:pPr>
            <a:r>
              <a:rPr lang="en-US" sz="1400" b="1" dirty="0"/>
              <a:t>Rosie Barbara - Youth and Family Counsellor</a:t>
            </a:r>
          </a:p>
          <a:p>
            <a:pPr marL="285750" indent="-228600" algn="l">
              <a:spcAft>
                <a:spcPts val="600"/>
              </a:spcAft>
              <a:buFont typeface="Arial" panose="020B0604020202020204" pitchFamily="34" charset="0"/>
              <a:buChar char="•"/>
            </a:pPr>
            <a:r>
              <a:rPr lang="en-US" sz="1400" dirty="0"/>
              <a:t>Mob: 0400 942 661</a:t>
            </a:r>
          </a:p>
          <a:p>
            <a:pPr marL="285750" indent="-228600" algn="l">
              <a:spcAft>
                <a:spcPts val="600"/>
              </a:spcAft>
              <a:buFont typeface="Arial" panose="020B0604020202020204" pitchFamily="34" charset="0"/>
              <a:buChar char="•"/>
            </a:pPr>
            <a:r>
              <a:rPr lang="en-US" sz="1400" dirty="0"/>
              <a:t>Email: Rosie.Barbara@wyndham.vic.gov.au</a:t>
            </a:r>
          </a:p>
          <a:p>
            <a:pPr marL="0" indent="0" algn="l">
              <a:spcAft>
                <a:spcPts val="600"/>
              </a:spcAft>
              <a:buNone/>
            </a:pPr>
            <a:r>
              <a:rPr lang="en-US" sz="1400" b="1" dirty="0"/>
              <a:t>Jake Todaro - Youth and Family Counsellor</a:t>
            </a:r>
          </a:p>
          <a:p>
            <a:pPr marL="285750" indent="-228600" algn="l">
              <a:spcAft>
                <a:spcPts val="600"/>
              </a:spcAft>
              <a:buFont typeface="Arial" panose="020B0604020202020204" pitchFamily="34" charset="0"/>
              <a:buChar char="•"/>
            </a:pPr>
            <a:r>
              <a:rPr lang="en-US" sz="1400" dirty="0"/>
              <a:t>Mob: 0409 491 521</a:t>
            </a:r>
          </a:p>
          <a:p>
            <a:pPr marL="285750" indent="-228600" algn="l">
              <a:spcAft>
                <a:spcPts val="600"/>
              </a:spcAft>
              <a:buFont typeface="Arial" panose="020B0604020202020204" pitchFamily="34" charset="0"/>
              <a:buChar char="•"/>
            </a:pPr>
            <a:r>
              <a:rPr lang="en-US" sz="1400" dirty="0"/>
              <a:t>Email: Jake.Todaro@wyndham.vic.gov.au</a:t>
            </a:r>
          </a:p>
          <a:p>
            <a:pPr marL="0" indent="0" algn="l">
              <a:spcAft>
                <a:spcPts val="600"/>
              </a:spcAft>
              <a:buNone/>
            </a:pPr>
            <a:r>
              <a:rPr lang="en-US" sz="1400" b="1" dirty="0"/>
              <a:t>Sherebanu Katawala – Youth and Family Counsellor</a:t>
            </a:r>
          </a:p>
          <a:p>
            <a:pPr marL="171450" indent="-228600" algn="l">
              <a:spcAft>
                <a:spcPts val="600"/>
              </a:spcAft>
              <a:buFont typeface="Arial" panose="020B0604020202020204" pitchFamily="34" charset="0"/>
              <a:buChar char="•"/>
            </a:pPr>
            <a:r>
              <a:rPr lang="en-US" sz="1400" dirty="0"/>
              <a:t>Mob: 0428 099 712 </a:t>
            </a:r>
          </a:p>
          <a:p>
            <a:pPr marL="171450" indent="-228600" algn="l">
              <a:spcAft>
                <a:spcPts val="600"/>
              </a:spcAft>
              <a:buFont typeface="Arial" panose="020B0604020202020204" pitchFamily="34" charset="0"/>
              <a:buChar char="•"/>
            </a:pPr>
            <a:r>
              <a:rPr lang="en-US" sz="1400" dirty="0"/>
              <a:t>Email: Sherebanu.Katawala@wyndham.vic.gov.au</a:t>
            </a:r>
          </a:p>
          <a:p>
            <a:pPr marL="0" indent="0" algn="l">
              <a:spcAft>
                <a:spcPts val="600"/>
              </a:spcAft>
              <a:buNone/>
            </a:pPr>
            <a:r>
              <a:rPr lang="en-US" sz="1400" b="1" dirty="0"/>
              <a:t>Maree Recupero – Youth and Family Counsellor</a:t>
            </a:r>
          </a:p>
          <a:p>
            <a:pPr marL="171450" indent="-228600" algn="l">
              <a:spcAft>
                <a:spcPts val="600"/>
              </a:spcAft>
              <a:buFont typeface="Arial" panose="020B0604020202020204" pitchFamily="34" charset="0"/>
              <a:buChar char="•"/>
            </a:pPr>
            <a:r>
              <a:rPr lang="en-US" sz="1400" dirty="0"/>
              <a:t>Mob: 0428 169 248</a:t>
            </a:r>
          </a:p>
          <a:p>
            <a:pPr marL="171450" indent="-228600" algn="l">
              <a:spcAft>
                <a:spcPts val="600"/>
              </a:spcAft>
              <a:buFont typeface="Arial" panose="020B0604020202020204" pitchFamily="34" charset="0"/>
              <a:buChar char="•"/>
            </a:pPr>
            <a:r>
              <a:rPr lang="en-US" sz="1400" dirty="0"/>
              <a:t>Email: Maree.Recupero@wyndham.vic.gov.au</a:t>
            </a:r>
          </a:p>
          <a:p>
            <a:pPr marL="0" indent="0" algn="l">
              <a:spcAft>
                <a:spcPts val="600"/>
              </a:spcAft>
              <a:buNone/>
            </a:pPr>
            <a:r>
              <a:rPr lang="en-US" sz="1400" b="1" dirty="0"/>
              <a:t>Fran Power – Youth and Family Counsellor</a:t>
            </a:r>
          </a:p>
          <a:p>
            <a:pPr algn="l">
              <a:spcAft>
                <a:spcPts val="600"/>
              </a:spcAft>
              <a:buFont typeface="Arial" panose="020B0604020202020204" pitchFamily="34" charset="0"/>
              <a:buChar char="•"/>
            </a:pPr>
            <a:r>
              <a:rPr lang="en-US" sz="1400" dirty="0"/>
              <a:t>Email: Frances.Power@wyndham.vic.gov.au</a:t>
            </a:r>
          </a:p>
          <a:p>
            <a:pPr indent="-228600" algn="l">
              <a:spcAft>
                <a:spcPts val="600"/>
              </a:spcAft>
              <a:buFont typeface="Arial" panose="020B0604020202020204" pitchFamily="34" charset="0"/>
              <a:buChar char="•"/>
            </a:pPr>
            <a:endParaRPr lang="en-US" sz="700" dirty="0"/>
          </a:p>
          <a:p>
            <a:pPr indent="-228600" algn="l">
              <a:spcAft>
                <a:spcPts val="600"/>
              </a:spcAft>
              <a:buFont typeface="Arial" panose="020B0604020202020204" pitchFamily="34" charset="0"/>
              <a:buChar char="•"/>
            </a:pPr>
            <a:endParaRPr lang="en-US" sz="700" dirty="0"/>
          </a:p>
          <a:p>
            <a:pPr indent="-228600" algn="l">
              <a:spcAft>
                <a:spcPts val="600"/>
              </a:spcAft>
              <a:buFont typeface="Arial" panose="020B0604020202020204" pitchFamily="34" charset="0"/>
              <a:buChar char="•"/>
            </a:pPr>
            <a:endParaRPr lang="en-US" sz="700" dirty="0"/>
          </a:p>
          <a:p>
            <a:pPr indent="-228600" algn="l">
              <a:spcAft>
                <a:spcPts val="600"/>
              </a:spcAft>
              <a:buFont typeface="Arial" panose="020B0604020202020204" pitchFamily="34" charset="0"/>
              <a:buChar char="•"/>
            </a:pPr>
            <a:endParaRPr lang="en-US" sz="700" dirty="0"/>
          </a:p>
        </p:txBody>
      </p:sp>
      <p:pic>
        <p:nvPicPr>
          <p:cNvPr id="5" name="Graphic 4" descr="Receiver">
            <a:extLst>
              <a:ext uri="{FF2B5EF4-FFF2-40B4-BE49-F238E27FC236}">
                <a16:creationId xmlns:a16="http://schemas.microsoft.com/office/drawing/2014/main" id="{5E727D34-185D-4DA7-AD6A-B6897CC9EF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72671" y="2426652"/>
            <a:ext cx="1526665" cy="1526665"/>
          </a:xfrm>
          <a:prstGeom prst="rect">
            <a:avLst/>
          </a:prstGeom>
        </p:spPr>
      </p:pic>
      <p:pic>
        <p:nvPicPr>
          <p:cNvPr id="6" name="Graphic 5" descr="Chat RTL">
            <a:extLst>
              <a:ext uri="{FF2B5EF4-FFF2-40B4-BE49-F238E27FC236}">
                <a16:creationId xmlns:a16="http://schemas.microsoft.com/office/drawing/2014/main" id="{38758244-8F30-4E84-9C1E-B7BF96CC9E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72671" y="4216388"/>
            <a:ext cx="1526665" cy="1526665"/>
          </a:xfrm>
          <a:prstGeom prst="rect">
            <a:avLst/>
          </a:prstGeom>
        </p:spPr>
      </p:pic>
    </p:spTree>
    <p:extLst>
      <p:ext uri="{BB962C8B-B14F-4D97-AF65-F5344CB8AC3E}">
        <p14:creationId xmlns:p14="http://schemas.microsoft.com/office/powerpoint/2010/main" val="502316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7D103-5F95-4DCE-963A-CCE4E33B637B}"/>
              </a:ext>
            </a:extLst>
          </p:cNvPr>
          <p:cNvSpPr>
            <a:spLocks noGrp="1"/>
          </p:cNvSpPr>
          <p:nvPr>
            <p:ph type="title"/>
          </p:nvPr>
        </p:nvSpPr>
        <p:spPr/>
        <p:txBody>
          <a:bodyPr/>
          <a:lstStyle/>
          <a:p>
            <a:r>
              <a:rPr lang="en-US" dirty="0"/>
              <a:t>Summary</a:t>
            </a:r>
            <a:endParaRPr lang="en-AU" dirty="0"/>
          </a:p>
        </p:txBody>
      </p:sp>
      <p:sp>
        <p:nvSpPr>
          <p:cNvPr id="4" name="Content Placeholder 2">
            <a:extLst>
              <a:ext uri="{FF2B5EF4-FFF2-40B4-BE49-F238E27FC236}">
                <a16:creationId xmlns:a16="http://schemas.microsoft.com/office/drawing/2014/main" id="{3D5C124D-4C84-4293-8094-1957E7872D46}"/>
              </a:ext>
            </a:extLst>
          </p:cNvPr>
          <p:cNvSpPr>
            <a:spLocks noGrp="1"/>
          </p:cNvSpPr>
          <p:nvPr>
            <p:ph type="body" sz="quarter" idx="10"/>
          </p:nvPr>
        </p:nvSpPr>
        <p:spPr>
          <a:xfrm>
            <a:off x="241300" y="2482850"/>
            <a:ext cx="5671819" cy="2747518"/>
          </a:xfrm>
        </p:spPr>
        <p:txBody>
          <a:bodyPr vert="horz" lIns="91440" tIns="45720" rIns="91440" bIns="45720" rtlCol="0">
            <a:normAutofit fontScale="85000" lnSpcReduction="20000"/>
          </a:bodyPr>
          <a:lstStyle/>
          <a:p>
            <a:pPr marL="285750" indent="-285750">
              <a:buFont typeface="Arial" panose="020B0604020202020204" pitchFamily="34" charset="0"/>
              <a:buChar char="•"/>
            </a:pPr>
            <a:r>
              <a:rPr lang="en-US" dirty="0"/>
              <a:t>New counselling service offered for children aged 8-11 years old</a:t>
            </a:r>
          </a:p>
          <a:p>
            <a:pPr marL="285750" indent="-285750">
              <a:buFont typeface="Arial" panose="020B0604020202020204" pitchFamily="34" charset="0"/>
              <a:buChar char="•"/>
            </a:pPr>
            <a:r>
              <a:rPr lang="en-US" dirty="0"/>
              <a:t>Rollout began on January 11</a:t>
            </a:r>
            <a:r>
              <a:rPr lang="en-US" baseline="30000" dirty="0"/>
              <a:t>th</a:t>
            </a:r>
            <a:r>
              <a:rPr lang="en-US" dirty="0"/>
              <a:t>, 2021</a:t>
            </a:r>
          </a:p>
          <a:p>
            <a:pPr marL="285750" indent="-285750">
              <a:buFont typeface="Arial" panose="020B0604020202020204" pitchFamily="34" charset="0"/>
              <a:buChar char="•"/>
            </a:pPr>
            <a:r>
              <a:rPr lang="en-US" dirty="0"/>
              <a:t>Access service by contacting </a:t>
            </a:r>
            <a:r>
              <a:rPr lang="en-US" dirty="0">
                <a:hlinkClick r:id="rId3"/>
              </a:rPr>
              <a:t>MiddleYearsCounselling@wyndham.vic.gov.au</a:t>
            </a:r>
            <a:r>
              <a:rPr lang="en-US" dirty="0"/>
              <a:t> OR</a:t>
            </a:r>
          </a:p>
          <a:p>
            <a:pPr marL="285750" indent="-285750">
              <a:buFont typeface="Arial" panose="020B0604020202020204" pitchFamily="34" charset="0"/>
              <a:buChar char="•"/>
            </a:pPr>
            <a:r>
              <a:rPr lang="en-US" dirty="0"/>
              <a:t>Phone: (03) 8734 1355</a:t>
            </a:r>
          </a:p>
          <a:p>
            <a:pPr indent="-228600">
              <a:buFont typeface="Arial" panose="020B0604020202020204" pitchFamily="34" charset="0"/>
              <a:buChar char="•"/>
            </a:pPr>
            <a:endParaRPr lang="en-US" dirty="0"/>
          </a:p>
        </p:txBody>
      </p:sp>
      <p:pic>
        <p:nvPicPr>
          <p:cNvPr id="5" name="Graphic 4" descr="Checklist RTL">
            <a:extLst>
              <a:ext uri="{FF2B5EF4-FFF2-40B4-BE49-F238E27FC236}">
                <a16:creationId xmlns:a16="http://schemas.microsoft.com/office/drawing/2014/main" id="{1F3067BF-62FD-4AD6-9FA5-F0D0E2ABD9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57151" y="2134208"/>
            <a:ext cx="3444802" cy="3444802"/>
          </a:xfrm>
          <a:prstGeom prst="rect">
            <a:avLst/>
          </a:prstGeom>
        </p:spPr>
      </p:pic>
    </p:spTree>
    <p:extLst>
      <p:ext uri="{BB962C8B-B14F-4D97-AF65-F5344CB8AC3E}">
        <p14:creationId xmlns:p14="http://schemas.microsoft.com/office/powerpoint/2010/main" val="2856653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3657A4CB82304A858EAA55ABCD1B05" ma:contentTypeVersion="12" ma:contentTypeDescription="Create a new document." ma:contentTypeScope="" ma:versionID="8fee560457b6da54b0c9f2dc36731c5a">
  <xsd:schema xmlns:xsd="http://www.w3.org/2001/XMLSchema" xmlns:xs="http://www.w3.org/2001/XMLSchema" xmlns:p="http://schemas.microsoft.com/office/2006/metadata/properties" xmlns:ns3="739a98ce-f7e2-48eb-8b02-39e64b6505b7" xmlns:ns4="9d725233-0dc9-4d11-a493-183b2f06027c" targetNamespace="http://schemas.microsoft.com/office/2006/metadata/properties" ma:root="true" ma:fieldsID="20c34cf15259eb2fce3ddc8cc6843e04" ns3:_="" ns4:_="">
    <xsd:import namespace="739a98ce-f7e2-48eb-8b02-39e64b6505b7"/>
    <xsd:import namespace="9d725233-0dc9-4d11-a493-183b2f06027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a98ce-f7e2-48eb-8b02-39e64b650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725233-0dc9-4d11-a493-183b2f06027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5380EE-2EFF-43EB-9ECE-BF6CB86B111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8346B56-3623-4156-802B-9D9E0D51CE94}">
  <ds:schemaRefs>
    <ds:schemaRef ds:uri="http://schemas.microsoft.com/sharepoint/v3/contenttype/forms"/>
  </ds:schemaRefs>
</ds:datastoreItem>
</file>

<file path=customXml/itemProps3.xml><?xml version="1.0" encoding="utf-8"?>
<ds:datastoreItem xmlns:ds="http://schemas.openxmlformats.org/officeDocument/2006/customXml" ds:itemID="{FC953203-A66F-483B-ABE2-4BE08CE7F9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a98ce-f7e2-48eb-8b02-39e64b6505b7"/>
    <ds:schemaRef ds:uri="9d725233-0dc9-4d11-a493-183b2f0602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Powerpont-NoImage</Template>
  <TotalTime>362</TotalTime>
  <Words>1443</Words>
  <Application>Microsoft Office PowerPoint</Application>
  <PresentationFormat>On-screen Show (4:3)</PresentationFormat>
  <Paragraphs>122</Paragraphs>
  <Slides>11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Agenda</vt:lpstr>
      <vt:lpstr>Gaps in Counselling Service</vt:lpstr>
      <vt:lpstr>Cohort</vt:lpstr>
      <vt:lpstr>Eligibility Criteria</vt:lpstr>
      <vt:lpstr>Counselling Process</vt:lpstr>
      <vt:lpstr>How to Access Middle Years Counselling</vt:lpstr>
      <vt:lpstr>Counselling Team</vt:lpstr>
      <vt:lpstr>Summary</vt:lpstr>
      <vt:lpstr>Questions</vt:lpstr>
      <vt:lpstr>Thank you</vt:lpstr>
    </vt:vector>
  </TitlesOfParts>
  <Company>Ckaos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Todaro</dc:creator>
  <cp:lastModifiedBy>Jake Todaro</cp:lastModifiedBy>
  <cp:revision>6</cp:revision>
  <dcterms:created xsi:type="dcterms:W3CDTF">2021-01-15T04:45:14Z</dcterms:created>
  <dcterms:modified xsi:type="dcterms:W3CDTF">2021-02-03T22:54:53Z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0x0101009A3657A4CB82304A858EAA55ABCD1B05</vt:lpwstr>
  </property>
</Properties>
</file>