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 id="2147483690" r:id="rId5"/>
    <p:sldMasterId id="2147483704" r:id="rId6"/>
  </p:sldMasterIdLst>
  <p:notesMasterIdLst>
    <p:notesMasterId r:id="rId34"/>
  </p:notesMasterIdLst>
  <p:sldIdLst>
    <p:sldId id="293" r:id="rId7"/>
    <p:sldId id="269" r:id="rId8"/>
    <p:sldId id="292" r:id="rId9"/>
    <p:sldId id="427" r:id="rId10"/>
    <p:sldId id="670" r:id="rId11"/>
    <p:sldId id="480" r:id="rId12"/>
    <p:sldId id="256" r:id="rId13"/>
    <p:sldId id="259" r:id="rId14"/>
    <p:sldId id="478" r:id="rId15"/>
    <p:sldId id="562" r:id="rId16"/>
    <p:sldId id="667" r:id="rId17"/>
    <p:sldId id="669" r:id="rId18"/>
    <p:sldId id="474" r:id="rId19"/>
    <p:sldId id="426" r:id="rId20"/>
    <p:sldId id="299" r:id="rId21"/>
    <p:sldId id="295" r:id="rId22"/>
    <p:sldId id="305" r:id="rId23"/>
    <p:sldId id="306" r:id="rId24"/>
    <p:sldId id="307" r:id="rId25"/>
    <p:sldId id="308" r:id="rId26"/>
    <p:sldId id="309" r:id="rId27"/>
    <p:sldId id="312" r:id="rId28"/>
    <p:sldId id="313" r:id="rId29"/>
    <p:sldId id="314" r:id="rId30"/>
    <p:sldId id="311" r:id="rId31"/>
    <p:sldId id="671" r:id="rId32"/>
    <p:sldId id="296"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2961" autoAdjust="0"/>
  </p:normalViewPr>
  <p:slideViewPr>
    <p:cSldViewPr snapToGrid="0">
      <p:cViewPr varScale="1">
        <p:scale>
          <a:sx n="83" d="100"/>
          <a:sy n="83" d="100"/>
        </p:scale>
        <p:origin x="572" y="5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image" Target="../media/image21.png"/><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Population</c:v>
                </c:pt>
              </c:strCache>
            </c:strRef>
          </c:tx>
          <c:spPr>
            <a:solidFill>
              <a:srgbClr val="00B0F0"/>
            </a:solidFill>
            <a:ln>
              <a:noFill/>
            </a:ln>
            <a:effectLst/>
          </c:spPr>
          <c:cat>
            <c:strRef>
              <c:f>Sheet1!$A$2:$A$8</c:f>
              <c:strCache>
                <c:ptCount val="7"/>
                <c:pt idx="0">
                  <c:v>2011</c:v>
                </c:pt>
                <c:pt idx="1">
                  <c:v>2016</c:v>
                </c:pt>
                <c:pt idx="2">
                  <c:v>2021</c:v>
                </c:pt>
                <c:pt idx="3">
                  <c:v>2026</c:v>
                </c:pt>
                <c:pt idx="4">
                  <c:v>2031</c:v>
                </c:pt>
                <c:pt idx="5">
                  <c:v>2036</c:v>
                </c:pt>
                <c:pt idx="6">
                  <c:v>2041</c:v>
                </c:pt>
              </c:strCache>
            </c:strRef>
          </c:cat>
          <c:val>
            <c:numRef>
              <c:f>Sheet1!$B$2:$B$8</c:f>
              <c:numCache>
                <c:formatCode>#,##0</c:formatCode>
                <c:ptCount val="7"/>
                <c:pt idx="0">
                  <c:v>174290</c:v>
                </c:pt>
                <c:pt idx="1">
                  <c:v>207041</c:v>
                </c:pt>
                <c:pt idx="2">
                  <c:v>250324</c:v>
                </c:pt>
                <c:pt idx="3">
                  <c:v>283968</c:v>
                </c:pt>
                <c:pt idx="4">
                  <c:v>321135</c:v>
                </c:pt>
                <c:pt idx="5">
                  <c:v>358579</c:v>
                </c:pt>
                <c:pt idx="6">
                  <c:v>394759</c:v>
                </c:pt>
              </c:numCache>
            </c:numRef>
          </c:val>
          <c:extLst>
            <c:ext xmlns:c16="http://schemas.microsoft.com/office/drawing/2014/chart" uri="{C3380CC4-5D6E-409C-BE32-E72D297353CC}">
              <c16:uniqueId val="{00000000-89FE-49A4-997B-068D351ECBCE}"/>
            </c:ext>
          </c:extLst>
        </c:ser>
        <c:dLbls>
          <c:showLegendKey val="0"/>
          <c:showVal val="0"/>
          <c:showCatName val="0"/>
          <c:showSerName val="0"/>
          <c:showPercent val="0"/>
          <c:showBubbleSize val="0"/>
        </c:dLbls>
        <c:axId val="478210264"/>
        <c:axId val="478209280"/>
      </c:areaChart>
      <c:catAx>
        <c:axId val="47821026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lumMod val="50000"/>
                  </a:schemeClr>
                </a:solidFill>
                <a:latin typeface="+mn-lt"/>
                <a:ea typeface="+mn-ea"/>
                <a:cs typeface="+mn-cs"/>
              </a:defRPr>
            </a:pPr>
            <a:endParaRPr lang="en-US"/>
          </a:p>
        </c:txPr>
        <c:crossAx val="478209280"/>
        <c:crosses val="autoZero"/>
        <c:auto val="1"/>
        <c:lblAlgn val="ctr"/>
        <c:lblOffset val="100"/>
        <c:noMultiLvlLbl val="0"/>
      </c:catAx>
      <c:valAx>
        <c:axId val="478209280"/>
        <c:scaling>
          <c:orientation val="minMax"/>
        </c:scaling>
        <c:delete val="1"/>
        <c:axPos val="l"/>
        <c:numFmt formatCode="#,##0" sourceLinked="1"/>
        <c:majorTickMark val="none"/>
        <c:minorTickMark val="none"/>
        <c:tickLblPos val="nextTo"/>
        <c:crossAx val="478210264"/>
        <c:crosses val="autoZero"/>
        <c:crossBetween val="midCat"/>
      </c:valAx>
      <c:spPr>
        <a:blipFill dpi="0" rotWithShape="1">
          <a:blip xmlns:r="http://schemas.openxmlformats.org/officeDocument/2006/relationships" r:embed="rId3">
            <a:alphaModFix amt="36000"/>
          </a:blip>
          <a:srcRect/>
          <a:stretch>
            <a:fillRect/>
          </a:stretch>
        </a:blip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Breakdown</a:t>
            </a:r>
            <a:r>
              <a:rPr lang="en-US" baseline="0" dirty="0">
                <a:solidFill>
                  <a:schemeClr val="bg1"/>
                </a:solidFill>
              </a:rPr>
              <a:t> of p</a:t>
            </a:r>
            <a:r>
              <a:rPr lang="en-US" dirty="0">
                <a:solidFill>
                  <a:schemeClr val="bg1"/>
                </a:solidFill>
              </a:rPr>
              <a:t>rojects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Projects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3-FA7D-427F-9D42-C02E5AF0A56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2-FA7D-427F-9D42-C02E5AF0A563}"/>
              </c:ext>
            </c:extLst>
          </c:dPt>
          <c:dPt>
            <c:idx val="2"/>
            <c:bubble3D val="0"/>
            <c:spPr>
              <a:solidFill>
                <a:srgbClr val="92D050"/>
              </a:solidFill>
              <a:ln w="19050">
                <a:solidFill>
                  <a:schemeClr val="lt1"/>
                </a:solidFill>
              </a:ln>
              <a:effectLst/>
            </c:spPr>
            <c:extLst>
              <c:ext xmlns:c16="http://schemas.microsoft.com/office/drawing/2014/chart" uri="{C3380CC4-5D6E-409C-BE32-E72D297353CC}">
                <c16:uniqueId val="{00000001-FA7D-427F-9D42-C02E5AF0A563}"/>
              </c:ext>
            </c:extLst>
          </c:dPt>
          <c:dLbls>
            <c:dLbl>
              <c:idx val="0"/>
              <c:tx>
                <c:rich>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r>
                      <a:rPr lang="en-US" dirty="0">
                        <a:solidFill>
                          <a:schemeClr val="bg1"/>
                        </a:solidFill>
                      </a:rPr>
                      <a:t>54%</a:t>
                    </a:r>
                  </a:p>
                </c:rich>
              </c:tx>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FA7D-427F-9D42-C02E5AF0A563}"/>
                </c:ext>
              </c:extLst>
            </c:dLbl>
            <c:dLbl>
              <c:idx val="1"/>
              <c:tx>
                <c:rich>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r>
                      <a:rPr lang="en-US" dirty="0">
                        <a:solidFill>
                          <a:schemeClr val="bg1"/>
                        </a:solidFill>
                      </a:rPr>
                      <a:t>14%</a:t>
                    </a:r>
                  </a:p>
                </c:rich>
              </c:tx>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FA7D-427F-9D42-C02E5AF0A563}"/>
                </c:ext>
              </c:extLst>
            </c:dLbl>
            <c:dLbl>
              <c:idx val="2"/>
              <c:tx>
                <c:rich>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r>
                      <a:rPr lang="en-US" dirty="0">
                        <a:solidFill>
                          <a:schemeClr val="bg1"/>
                        </a:solidFill>
                      </a:rPr>
                      <a:t>32%</a:t>
                    </a:r>
                  </a:p>
                </c:rich>
              </c:tx>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FA7D-427F-9D42-C02E5AF0A56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Enquiring</c:v>
                </c:pt>
                <c:pt idx="1">
                  <c:v>Pre-Application</c:v>
                </c:pt>
                <c:pt idx="2">
                  <c:v>Approved</c:v>
                </c:pt>
              </c:strCache>
            </c:strRef>
          </c:cat>
          <c:val>
            <c:numRef>
              <c:f>Sheet1!$B$2:$B$4</c:f>
              <c:numCache>
                <c:formatCode>General</c:formatCode>
                <c:ptCount val="3"/>
                <c:pt idx="0">
                  <c:v>62</c:v>
                </c:pt>
                <c:pt idx="1">
                  <c:v>16</c:v>
                </c:pt>
                <c:pt idx="2">
                  <c:v>36</c:v>
                </c:pt>
              </c:numCache>
            </c:numRef>
          </c:val>
          <c:extLst>
            <c:ext xmlns:c16="http://schemas.microsoft.com/office/drawing/2014/chart" uri="{C3380CC4-5D6E-409C-BE32-E72D297353CC}">
              <c16:uniqueId val="{00000000-FA7D-427F-9D42-C02E5AF0A56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172FF9-1A8B-2641-991E-4937A84AA8EE}" type="datetimeFigureOut">
              <a:rPr lang="en-US" smtClean="0"/>
              <a:t>10/9/2023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1D2A04-32F8-0F47-B56F-0948A76D9374}" type="slidenum">
              <a:rPr lang="en-US" smtClean="0"/>
              <a:t>‹#›</a:t>
            </a:fld>
            <a:endParaRPr lang="en-US"/>
          </a:p>
        </p:txBody>
      </p:sp>
    </p:spTree>
    <p:extLst>
      <p:ext uri="{BB962C8B-B14F-4D97-AF65-F5344CB8AC3E}">
        <p14:creationId xmlns:p14="http://schemas.microsoft.com/office/powerpoint/2010/main" val="1799676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buFont typeface="Symbol" panose="05050102010706020507" pitchFamily="18" charset="2"/>
              <a:buChar char=""/>
            </a:pPr>
            <a:r>
              <a:rPr lang="en-AU" sz="1800" dirty="0">
                <a:effectLst/>
                <a:latin typeface="Arial" panose="020B0604020202020204" pitchFamily="34" charset="0"/>
                <a:ea typeface="Calibri" panose="020F0502020204030204" pitchFamily="34" charset="0"/>
                <a:cs typeface="Times New Roman" panose="02020603050405020304" pitchFamily="18" charset="0"/>
              </a:rPr>
              <a:t>To begin, I would like to acknowledge the traditional owners on the lands from which we all come today, and where learning takes place across Australia and globally. I particularly acknowledge the Wurundjeri </a:t>
            </a:r>
            <a:r>
              <a:rPr lang="en-AU" sz="1800" dirty="0" err="1">
                <a:effectLst/>
                <a:latin typeface="Arial" panose="020B0604020202020204" pitchFamily="34" charset="0"/>
                <a:ea typeface="Calibri" panose="020F0502020204030204" pitchFamily="34" charset="0"/>
                <a:cs typeface="Times New Roman" panose="02020603050405020304" pitchFamily="18" charset="0"/>
              </a:rPr>
              <a:t>Woi</a:t>
            </a:r>
            <a:r>
              <a:rPr lang="en-AU" sz="1800" dirty="0">
                <a:effectLst/>
                <a:latin typeface="Arial" panose="020B0604020202020204" pitchFamily="34" charset="0"/>
                <a:ea typeface="Calibri" panose="020F0502020204030204" pitchFamily="34" charset="0"/>
                <a:cs typeface="Times New Roman" panose="02020603050405020304" pitchFamily="18" charset="0"/>
              </a:rPr>
              <a:t>-wurrung people of the Kulin nation who are the traditional owners of the area I come from.</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AU" sz="1800" dirty="0">
                <a:effectLst/>
                <a:latin typeface="Arial" panose="020B0604020202020204" pitchFamily="34" charset="0"/>
                <a:ea typeface="Calibri" panose="020F0502020204030204" pitchFamily="34" charset="0"/>
                <a:cs typeface="Times New Roman" panose="02020603050405020304" pitchFamily="18" charset="0"/>
              </a:rPr>
              <a:t>I acknowledge the richness that our Aboriginal community members bring to our lands across Australia and their learning that has been passed across generations for thousands of years.</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611D2A04-32F8-0F47-B56F-0948A76D9374}" type="slidenum">
              <a:rPr lang="en-US" smtClean="0"/>
              <a:t>2</a:t>
            </a:fld>
            <a:endParaRPr lang="en-US"/>
          </a:p>
        </p:txBody>
      </p:sp>
    </p:spTree>
    <p:extLst>
      <p:ext uri="{BB962C8B-B14F-4D97-AF65-F5344CB8AC3E}">
        <p14:creationId xmlns:p14="http://schemas.microsoft.com/office/powerpoint/2010/main" val="668770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ts val="1400"/>
              </a:lnSpc>
              <a:spcBef>
                <a:spcPts val="600"/>
              </a:spcBef>
              <a:spcAft>
                <a:spcPts val="600"/>
              </a:spcAft>
            </a:pPr>
            <a:r>
              <a:rPr lang="en-AU" sz="1200" dirty="0">
                <a:effectLst/>
                <a:latin typeface="Arial" panose="020B0604020202020204" pitchFamily="34" charset="0"/>
                <a:ea typeface="Calibri" panose="020F0502020204030204" pitchFamily="34" charset="0"/>
              </a:rPr>
              <a:t>The role of the Economic Development Department (its purpose) in accordance with the Economic Development Service Plan is to:</a:t>
            </a:r>
          </a:p>
          <a:p>
            <a:pPr algn="just">
              <a:lnSpc>
                <a:spcPts val="1400"/>
              </a:lnSpc>
              <a:spcBef>
                <a:spcPts val="600"/>
              </a:spcBef>
              <a:spcAft>
                <a:spcPts val="600"/>
              </a:spcAft>
            </a:pPr>
            <a:r>
              <a:rPr lang="en-AU" sz="1200" b="1" dirty="0">
                <a:effectLst/>
                <a:latin typeface="Arial" panose="020B0604020202020204" pitchFamily="34" charset="0"/>
                <a:ea typeface="Calibri" panose="020F0502020204030204" pitchFamily="34" charset="0"/>
              </a:rPr>
              <a:t>Direct necessary resources to support and assist business to become more efficient and sustainable. The service provides leadership and direction that facilitates new investment and fosters employment growth within Hume City. Economic Development is recognised primarily as an externally focused service provided by Council.</a:t>
            </a:r>
            <a:endParaRPr lang="en-AU" sz="1200" dirty="0">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00E83AB6-2164-4977-A564-705D932EB209}" type="slidenum">
              <a:rPr lang="en-AU" smtClean="0"/>
              <a:t>4</a:t>
            </a:fld>
            <a:endParaRPr lang="en-AU" dirty="0"/>
          </a:p>
        </p:txBody>
      </p:sp>
    </p:spTree>
    <p:extLst>
      <p:ext uri="{BB962C8B-B14F-4D97-AF65-F5344CB8AC3E}">
        <p14:creationId xmlns:p14="http://schemas.microsoft.com/office/powerpoint/2010/main" val="579403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AU" sz="1200" b="1" dirty="0"/>
              <a:t>One of the Council Plan Strategic Indicators is to reduce the gap in unemployment between Greater Melbourne and Hume City.  The unemployment gap as of the March Quarter (released last month) is now at 2.8% - this is the lowest since December 2015! </a:t>
            </a:r>
          </a:p>
          <a:p>
            <a:endParaRPr lang="en-AU" sz="1200" b="1" dirty="0"/>
          </a:p>
          <a:p>
            <a:r>
              <a:rPr lang="en-AU" sz="1200" b="1" dirty="0"/>
              <a:t>In June 2021 when the current Council Plan came into effect it was at 5%.</a:t>
            </a:r>
            <a:endParaRPr lang="en-AU" dirty="0"/>
          </a:p>
        </p:txBody>
      </p:sp>
      <p:sp>
        <p:nvSpPr>
          <p:cNvPr id="4" name="Slide Number Placeholder 3"/>
          <p:cNvSpPr>
            <a:spLocks noGrp="1"/>
          </p:cNvSpPr>
          <p:nvPr>
            <p:ph type="sldNum" sz="quarter" idx="5"/>
          </p:nvPr>
        </p:nvSpPr>
        <p:spPr/>
        <p:txBody>
          <a:bodyPr/>
          <a:lstStyle/>
          <a:p>
            <a:fld id="{00E83AB6-2164-4977-A564-705D932EB209}" type="slidenum">
              <a:rPr lang="en-AU" smtClean="0"/>
              <a:t>6</a:t>
            </a:fld>
            <a:endParaRPr lang="en-AU" dirty="0"/>
          </a:p>
        </p:txBody>
      </p:sp>
    </p:spTree>
    <p:extLst>
      <p:ext uri="{BB962C8B-B14F-4D97-AF65-F5344CB8AC3E}">
        <p14:creationId xmlns:p14="http://schemas.microsoft.com/office/powerpoint/2010/main" val="4220692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ts val="1400"/>
              </a:lnSpc>
              <a:spcBef>
                <a:spcPts val="600"/>
              </a:spcBef>
              <a:spcAft>
                <a:spcPts val="600"/>
              </a:spcAft>
            </a:pPr>
            <a:r>
              <a:rPr lang="en-AU" sz="1800" dirty="0">
                <a:effectLst/>
                <a:latin typeface="Arial" panose="020B0604020202020204" pitchFamily="34" charset="0"/>
                <a:ea typeface="Calibri" panose="020F0502020204030204" pitchFamily="34" charset="0"/>
              </a:rPr>
              <a:t>The primary functions that the service currently delivers are:</a:t>
            </a:r>
          </a:p>
          <a:p>
            <a:pPr marL="342900" lvl="0" indent="-342900" algn="just">
              <a:lnSpc>
                <a:spcPts val="1400"/>
              </a:lnSpc>
              <a:spcBef>
                <a:spcPts val="600"/>
              </a:spcBef>
              <a:spcAft>
                <a:spcPts val="600"/>
              </a:spcAft>
              <a:buFont typeface="Symbol" panose="05050102010706020507" pitchFamily="18" charset="2"/>
              <a:buChar char=""/>
            </a:pPr>
            <a:r>
              <a:rPr lang="en-AU" sz="1800" dirty="0">
                <a:effectLst/>
                <a:latin typeface="Arial" panose="020B0604020202020204" pitchFamily="34" charset="0"/>
                <a:ea typeface="Calibri" panose="020F0502020204030204" pitchFamily="34" charset="0"/>
              </a:rPr>
              <a:t>Investment Attraction (helping attract new business investment and jobs)</a:t>
            </a:r>
          </a:p>
          <a:p>
            <a:pPr marL="342900" lvl="0" indent="-342900" algn="just">
              <a:lnSpc>
                <a:spcPts val="1400"/>
              </a:lnSpc>
              <a:spcBef>
                <a:spcPts val="600"/>
              </a:spcBef>
              <a:spcAft>
                <a:spcPts val="600"/>
              </a:spcAft>
              <a:buFont typeface="Symbol" panose="05050102010706020507" pitchFamily="18" charset="2"/>
              <a:buChar char=""/>
            </a:pPr>
            <a:r>
              <a:rPr lang="en-AU" sz="1800" dirty="0">
                <a:effectLst/>
                <a:latin typeface="Arial" panose="020B0604020202020204" pitchFamily="34" charset="0"/>
                <a:ea typeface="Calibri" panose="020F0502020204030204" pitchFamily="34" charset="0"/>
              </a:rPr>
              <a:t>Business Engagement and Development (supporting growth and sustainability of existing businesses and adoption of the Circular Economy)</a:t>
            </a:r>
          </a:p>
          <a:p>
            <a:pPr marL="342900" lvl="0" indent="-342900" algn="just">
              <a:lnSpc>
                <a:spcPts val="1400"/>
              </a:lnSpc>
              <a:spcBef>
                <a:spcPts val="600"/>
              </a:spcBef>
              <a:spcAft>
                <a:spcPts val="600"/>
              </a:spcAft>
              <a:buFont typeface="Symbol" panose="05050102010706020507" pitchFamily="18" charset="2"/>
              <a:buChar char=""/>
            </a:pPr>
            <a:r>
              <a:rPr lang="en-AU" sz="1800" dirty="0">
                <a:effectLst/>
                <a:latin typeface="Arial" panose="020B0604020202020204" pitchFamily="34" charset="0"/>
                <a:ea typeface="Calibri" panose="020F0502020204030204" pitchFamily="34" charset="0"/>
              </a:rPr>
              <a:t>Local Employment Partnerships, (including Local Jobs for Local People, Labour Market Facilitation and Hume Multiversity)</a:t>
            </a:r>
          </a:p>
          <a:p>
            <a:pPr marL="342900" lvl="0" indent="-342900" algn="just">
              <a:lnSpc>
                <a:spcPts val="1400"/>
              </a:lnSpc>
              <a:spcBef>
                <a:spcPts val="600"/>
              </a:spcBef>
              <a:spcAft>
                <a:spcPts val="600"/>
              </a:spcAft>
              <a:buFont typeface="Symbol" panose="05050102010706020507" pitchFamily="18" charset="2"/>
              <a:buChar char=""/>
            </a:pPr>
            <a:r>
              <a:rPr lang="en-AU" sz="1800" dirty="0">
                <a:effectLst/>
                <a:latin typeface="Arial" panose="020B0604020202020204" pitchFamily="34" charset="0"/>
                <a:ea typeface="Calibri" panose="020F0502020204030204" pitchFamily="34" charset="0"/>
              </a:rPr>
              <a:t>Visitor Economy (Tourism Development and Visitor Support)</a:t>
            </a:r>
          </a:p>
          <a:p>
            <a:pPr marL="342900" lvl="0" indent="-342900" algn="just">
              <a:lnSpc>
                <a:spcPts val="1400"/>
              </a:lnSpc>
              <a:spcBef>
                <a:spcPts val="600"/>
              </a:spcBef>
              <a:spcAft>
                <a:spcPts val="600"/>
              </a:spcAft>
              <a:buFont typeface="Symbol" panose="05050102010706020507" pitchFamily="18" charset="2"/>
              <a:buChar char=""/>
            </a:pPr>
            <a:r>
              <a:rPr lang="en-AU" sz="1800" dirty="0">
                <a:effectLst/>
                <a:latin typeface="Arial" panose="020B0604020202020204" pitchFamily="34" charset="0"/>
                <a:ea typeface="Calibri" panose="020F0502020204030204" pitchFamily="34" charset="0"/>
              </a:rPr>
              <a:t>StartNorth (Startup, Entrepreneur and Remote Worker Support)</a:t>
            </a:r>
          </a:p>
          <a:p>
            <a:pPr algn="just">
              <a:lnSpc>
                <a:spcPts val="1400"/>
              </a:lnSpc>
              <a:spcBef>
                <a:spcPts val="600"/>
              </a:spcBef>
              <a:spcAft>
                <a:spcPts val="600"/>
              </a:spcAft>
            </a:pPr>
            <a:r>
              <a:rPr lang="en-AU" sz="1800" dirty="0">
                <a:effectLst/>
                <a:latin typeface="Arial" panose="020B0604020202020204" pitchFamily="34" charset="0"/>
                <a:ea typeface="Calibri" panose="020F0502020204030204" pitchFamily="34" charset="0"/>
              </a:rPr>
              <a:t>During the COVID 19 pandemic in 2020/21, additional focus was placed by Council on local economic support followed by economic recovery. In response the Economic Development Department adapted its services early in 2020 and changed delivery at a rapid pace. It adopted a “Zoom in – Zoom out” approach to deal with immediate needs while undertaking longer term planning, in a time of rapid and substantial change. Enhanced labour market support for unemployed residents and local businesses was delivered and an expanded role applied for the Hume Multiversity to improve residents’ level of job skills and qualifications.</a:t>
            </a:r>
          </a:p>
          <a:p>
            <a:pPr algn="just">
              <a:lnSpc>
                <a:spcPts val="1400"/>
              </a:lnSpc>
              <a:spcBef>
                <a:spcPts val="600"/>
              </a:spcBef>
              <a:spcAft>
                <a:spcPts val="600"/>
              </a:spcAft>
            </a:pPr>
            <a:r>
              <a:rPr lang="en-AU" sz="1800" dirty="0">
                <a:effectLst/>
                <a:latin typeface="Arial" panose="020B0604020202020204" pitchFamily="34" charset="0"/>
                <a:ea typeface="Calibri" panose="020F0502020204030204" pitchFamily="34" charset="0"/>
              </a:rPr>
              <a:t>Through 2022, the Economic Development Department continued service delivery in accordance with the Council Plan with a strong focus on both internal and external stakeholder engagement and collaboration to achieve objectives.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E83AB6-2164-4977-A564-705D932EB209}"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8738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300">
                <a:solidFill>
                  <a:schemeClr val="tx1"/>
                </a:solidFill>
                <a:latin typeface="Calibri" pitchFamily="34" charset="0"/>
              </a:defRPr>
            </a:lvl1pPr>
            <a:lvl2pPr marL="743990" indent="-286150">
              <a:defRPr sz="1300">
                <a:solidFill>
                  <a:schemeClr val="tx1"/>
                </a:solidFill>
                <a:latin typeface="Calibri" pitchFamily="34" charset="0"/>
              </a:defRPr>
            </a:lvl2pPr>
            <a:lvl3pPr marL="1144600" indent="-228920">
              <a:defRPr sz="1300">
                <a:solidFill>
                  <a:schemeClr val="tx1"/>
                </a:solidFill>
                <a:latin typeface="Calibri" pitchFamily="34" charset="0"/>
              </a:defRPr>
            </a:lvl3pPr>
            <a:lvl4pPr marL="1602440" indent="-228920">
              <a:defRPr sz="1300">
                <a:solidFill>
                  <a:schemeClr val="tx1"/>
                </a:solidFill>
                <a:latin typeface="Calibri" pitchFamily="34" charset="0"/>
              </a:defRPr>
            </a:lvl4pPr>
            <a:lvl5pPr marL="2060280" indent="-228920">
              <a:defRPr sz="1300">
                <a:solidFill>
                  <a:schemeClr val="tx1"/>
                </a:solidFill>
                <a:latin typeface="Calibri" pitchFamily="34" charset="0"/>
              </a:defRPr>
            </a:lvl5pPr>
            <a:lvl6pPr marL="2518120" indent="-228920" defTabSz="685171" fontAlgn="base">
              <a:spcBef>
                <a:spcPct val="0"/>
              </a:spcBef>
              <a:spcAft>
                <a:spcPct val="0"/>
              </a:spcAft>
              <a:defRPr sz="1300">
                <a:solidFill>
                  <a:schemeClr val="tx1"/>
                </a:solidFill>
                <a:latin typeface="Calibri" pitchFamily="34" charset="0"/>
              </a:defRPr>
            </a:lvl6pPr>
            <a:lvl7pPr marL="2975961" indent="-228920" defTabSz="685171" fontAlgn="base">
              <a:spcBef>
                <a:spcPct val="0"/>
              </a:spcBef>
              <a:spcAft>
                <a:spcPct val="0"/>
              </a:spcAft>
              <a:defRPr sz="1300">
                <a:solidFill>
                  <a:schemeClr val="tx1"/>
                </a:solidFill>
                <a:latin typeface="Calibri" pitchFamily="34" charset="0"/>
              </a:defRPr>
            </a:lvl7pPr>
            <a:lvl8pPr marL="3433801" indent="-228920" defTabSz="685171" fontAlgn="base">
              <a:spcBef>
                <a:spcPct val="0"/>
              </a:spcBef>
              <a:spcAft>
                <a:spcPct val="0"/>
              </a:spcAft>
              <a:defRPr sz="1300">
                <a:solidFill>
                  <a:schemeClr val="tx1"/>
                </a:solidFill>
                <a:latin typeface="Calibri" pitchFamily="34" charset="0"/>
              </a:defRPr>
            </a:lvl8pPr>
            <a:lvl9pPr marL="3891641" indent="-228920" defTabSz="685171" fontAlgn="base">
              <a:spcBef>
                <a:spcPct val="0"/>
              </a:spcBef>
              <a:spcAft>
                <a:spcPct val="0"/>
              </a:spcAft>
              <a:defRPr sz="1300">
                <a:solidFill>
                  <a:schemeClr val="tx1"/>
                </a:solidFill>
                <a:latin typeface="Calibri" pitchFamily="34" charset="0"/>
              </a:defRPr>
            </a:lvl9pPr>
          </a:lstStyle>
          <a:p>
            <a:fld id="{2F77C047-9FD1-4B5B-8C02-EDC3028173CD}" type="slidenum">
              <a:rPr lang="en-AU" altLang="en-US" sz="1200"/>
              <a:pPr/>
              <a:t>10</a:t>
            </a:fld>
            <a:endParaRPr lang="en-AU" altLang="en-US" sz="1200" dirty="0"/>
          </a:p>
        </p:txBody>
      </p:sp>
      <p:sp>
        <p:nvSpPr>
          <p:cNvPr id="2" name="Notes Placeholder 1"/>
          <p:cNvSpPr>
            <a:spLocks noGrp="1"/>
          </p:cNvSpPr>
          <p:nvPr>
            <p:ph type="body" sz="quarter" idx="10"/>
          </p:nvPr>
        </p:nvSpPr>
        <p:spPr/>
        <p:txBody>
          <a:bodyPr/>
          <a:lstStyle/>
          <a:p>
            <a:endParaRPr lang="en-AU" baseline="0"/>
          </a:p>
          <a:p>
            <a:pPr marL="171690" indent="-171690">
              <a:buFontTx/>
              <a:buChar char="-"/>
            </a:pPr>
            <a:endParaRPr lang="en-AU" baseline="0"/>
          </a:p>
          <a:p>
            <a:endParaRPr lang="en-AU" baseline="0"/>
          </a:p>
          <a:p>
            <a:endParaRPr lang="en-AU" baseline="0"/>
          </a:p>
          <a:p>
            <a:endParaRPr lang="en-AU" baseline="0"/>
          </a:p>
          <a:p>
            <a:pPr marL="171690" indent="-171690">
              <a:buFontTx/>
              <a:buChar char="-"/>
            </a:pPr>
            <a:endParaRPr lang="en-AU" baseline="0"/>
          </a:p>
          <a:p>
            <a:endParaRPr lang="en-AU" baseline="0"/>
          </a:p>
        </p:txBody>
      </p:sp>
    </p:spTree>
    <p:extLst>
      <p:ext uri="{BB962C8B-B14F-4D97-AF65-F5344CB8AC3E}">
        <p14:creationId xmlns:p14="http://schemas.microsoft.com/office/powerpoint/2010/main" val="1929222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300">
                <a:solidFill>
                  <a:schemeClr val="tx1"/>
                </a:solidFill>
                <a:latin typeface="Calibri" pitchFamily="34" charset="0"/>
              </a:defRPr>
            </a:lvl1pPr>
            <a:lvl2pPr marL="743990" indent="-286150">
              <a:defRPr sz="1300">
                <a:solidFill>
                  <a:schemeClr val="tx1"/>
                </a:solidFill>
                <a:latin typeface="Calibri" pitchFamily="34" charset="0"/>
              </a:defRPr>
            </a:lvl2pPr>
            <a:lvl3pPr marL="1144600" indent="-228920">
              <a:defRPr sz="1300">
                <a:solidFill>
                  <a:schemeClr val="tx1"/>
                </a:solidFill>
                <a:latin typeface="Calibri" pitchFamily="34" charset="0"/>
              </a:defRPr>
            </a:lvl3pPr>
            <a:lvl4pPr marL="1602440" indent="-228920">
              <a:defRPr sz="1300">
                <a:solidFill>
                  <a:schemeClr val="tx1"/>
                </a:solidFill>
                <a:latin typeface="Calibri" pitchFamily="34" charset="0"/>
              </a:defRPr>
            </a:lvl4pPr>
            <a:lvl5pPr marL="2060280" indent="-228920">
              <a:defRPr sz="1300">
                <a:solidFill>
                  <a:schemeClr val="tx1"/>
                </a:solidFill>
                <a:latin typeface="Calibri" pitchFamily="34" charset="0"/>
              </a:defRPr>
            </a:lvl5pPr>
            <a:lvl6pPr marL="2518120" indent="-228920" defTabSz="685171" fontAlgn="base">
              <a:spcBef>
                <a:spcPct val="0"/>
              </a:spcBef>
              <a:spcAft>
                <a:spcPct val="0"/>
              </a:spcAft>
              <a:defRPr sz="1300">
                <a:solidFill>
                  <a:schemeClr val="tx1"/>
                </a:solidFill>
                <a:latin typeface="Calibri" pitchFamily="34" charset="0"/>
              </a:defRPr>
            </a:lvl6pPr>
            <a:lvl7pPr marL="2975961" indent="-228920" defTabSz="685171" fontAlgn="base">
              <a:spcBef>
                <a:spcPct val="0"/>
              </a:spcBef>
              <a:spcAft>
                <a:spcPct val="0"/>
              </a:spcAft>
              <a:defRPr sz="1300">
                <a:solidFill>
                  <a:schemeClr val="tx1"/>
                </a:solidFill>
                <a:latin typeface="Calibri" pitchFamily="34" charset="0"/>
              </a:defRPr>
            </a:lvl7pPr>
            <a:lvl8pPr marL="3433801" indent="-228920" defTabSz="685171" fontAlgn="base">
              <a:spcBef>
                <a:spcPct val="0"/>
              </a:spcBef>
              <a:spcAft>
                <a:spcPct val="0"/>
              </a:spcAft>
              <a:defRPr sz="1300">
                <a:solidFill>
                  <a:schemeClr val="tx1"/>
                </a:solidFill>
                <a:latin typeface="Calibri" pitchFamily="34" charset="0"/>
              </a:defRPr>
            </a:lvl8pPr>
            <a:lvl9pPr marL="3891641" indent="-228920" defTabSz="685171" fontAlgn="base">
              <a:spcBef>
                <a:spcPct val="0"/>
              </a:spcBef>
              <a:spcAft>
                <a:spcPct val="0"/>
              </a:spcAft>
              <a:defRPr sz="1300">
                <a:solidFill>
                  <a:schemeClr val="tx1"/>
                </a:solidFill>
                <a:latin typeface="Calibri" pitchFamily="34" charset="0"/>
              </a:defRPr>
            </a:lvl9pPr>
          </a:lstStyle>
          <a:p>
            <a:fld id="{2F77C047-9FD1-4B5B-8C02-EDC3028173CD}" type="slidenum">
              <a:rPr lang="en-AU" altLang="en-US" sz="1200"/>
              <a:pPr/>
              <a:t>11</a:t>
            </a:fld>
            <a:endParaRPr lang="en-AU" altLang="en-US" sz="1200" dirty="0"/>
          </a:p>
        </p:txBody>
      </p:sp>
      <p:sp>
        <p:nvSpPr>
          <p:cNvPr id="2" name="Notes Placeholder 1"/>
          <p:cNvSpPr>
            <a:spLocks noGrp="1"/>
          </p:cNvSpPr>
          <p:nvPr>
            <p:ph type="body" sz="quarter" idx="10"/>
          </p:nvPr>
        </p:nvSpPr>
        <p:spPr/>
        <p:txBody>
          <a:bodyPr/>
          <a:lstStyle/>
          <a:p>
            <a:endParaRPr lang="en-AU" baseline="0"/>
          </a:p>
          <a:p>
            <a:pPr marL="171690" indent="-171690">
              <a:buFontTx/>
              <a:buChar char="-"/>
            </a:pPr>
            <a:endParaRPr lang="en-AU" baseline="0"/>
          </a:p>
          <a:p>
            <a:endParaRPr lang="en-AU" baseline="0"/>
          </a:p>
          <a:p>
            <a:endParaRPr lang="en-AU" baseline="0"/>
          </a:p>
          <a:p>
            <a:endParaRPr lang="en-AU" baseline="0"/>
          </a:p>
          <a:p>
            <a:pPr marL="171690" indent="-171690">
              <a:buFontTx/>
              <a:buChar char="-"/>
            </a:pPr>
            <a:endParaRPr lang="en-AU" baseline="0"/>
          </a:p>
          <a:p>
            <a:endParaRPr lang="en-AU" baseline="0"/>
          </a:p>
        </p:txBody>
      </p:sp>
    </p:spTree>
    <p:extLst>
      <p:ext uri="{BB962C8B-B14F-4D97-AF65-F5344CB8AC3E}">
        <p14:creationId xmlns:p14="http://schemas.microsoft.com/office/powerpoint/2010/main" val="2191162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dirty="0">
                <a:effectLst/>
                <a:latin typeface="Calibri" panose="020F0502020204030204" pitchFamily="34" charset="0"/>
                <a:ea typeface="Calibri" panose="020F0502020204030204" pitchFamily="34" charset="0"/>
              </a:rPr>
              <a:t>There are number ways you can look at it.</a:t>
            </a:r>
          </a:p>
          <a:p>
            <a:r>
              <a:rPr lang="en-AU" sz="1800" dirty="0">
                <a:effectLst/>
                <a:latin typeface="Calibri" panose="020F0502020204030204" pitchFamily="34" charset="0"/>
                <a:ea typeface="Calibri" panose="020F0502020204030204" pitchFamily="34" charset="0"/>
              </a:rPr>
              <a:t>In the 2021 December Qtr. there were 11,114 residents unemployed in the 2022 December qtr. there were a total of 9360 residents unemployed. This is a drop of 754 residents.</a:t>
            </a:r>
          </a:p>
          <a:p>
            <a:r>
              <a:rPr lang="en-AU" sz="1800" dirty="0">
                <a:effectLst/>
                <a:latin typeface="Calibri" panose="020F0502020204030204" pitchFamily="34" charset="0"/>
                <a:ea typeface="Calibri" panose="020F0502020204030204" pitchFamily="34" charset="0"/>
              </a:rPr>
              <a:t>In 2022 we had two successful jobs fair, two Passport to Work programs, the SEED and LJLP outcomes which resulted in approx. 350 placements.  As a percentage of the 754 drop of residents unemployed that is placements/drop of residents unemployed 350/754x100 = 46.41% ( I am not sure this is an accurate depiction though as it is too simplistic.)</a:t>
            </a:r>
          </a:p>
          <a:p>
            <a:r>
              <a:rPr lang="en-AU" sz="1800" dirty="0">
                <a:effectLst/>
                <a:latin typeface="Calibri" panose="020F0502020204030204" pitchFamily="34" charset="0"/>
                <a:ea typeface="Calibri" panose="020F0502020204030204" pitchFamily="34" charset="0"/>
              </a:rPr>
              <a:t>If you look at this from Mar qtr. 2022 to Mar qtr. 2023 the drop is 1644 and the placements would have been 400 Mar to Mar so the percentage will be 400/1644 x100 = 24.33%.  If you take an average of these two i.e., 24.33% + 46.41 = 70.74/2 amounts </a:t>
            </a:r>
            <a:r>
              <a:rPr lang="en-AU" sz="1800" b="1" i="1" dirty="0">
                <a:effectLst/>
                <a:latin typeface="Calibri" panose="020F0502020204030204" pitchFamily="34" charset="0"/>
                <a:ea typeface="Calibri" panose="020F0502020204030204" pitchFamily="34" charset="0"/>
              </a:rPr>
              <a:t>to 35.37%</a:t>
            </a:r>
          </a:p>
          <a:p>
            <a:r>
              <a:rPr lang="en-AU" sz="1800" dirty="0">
                <a:effectLst/>
                <a:latin typeface="Calibri" panose="020F0502020204030204" pitchFamily="34" charset="0"/>
                <a:ea typeface="Calibri" panose="020F0502020204030204" pitchFamily="34" charset="0"/>
              </a:rPr>
              <a:t> </a:t>
            </a:r>
          </a:p>
          <a:p>
            <a:r>
              <a:rPr lang="en-AU" sz="1800" dirty="0">
                <a:effectLst/>
                <a:latin typeface="Calibri" panose="020F0502020204030204" pitchFamily="34" charset="0"/>
                <a:ea typeface="Calibri" panose="020F0502020204030204" pitchFamily="34" charset="0"/>
              </a:rPr>
              <a:t>Hume’s labour force also increased in these periods from Dec qtr. 2021 to Dec qtr. 2022 by 11,268 and from Mar qtr. 2022 to March qtr. 2023 by 12,181</a:t>
            </a:r>
          </a:p>
          <a:p>
            <a:pPr marL="342900" marR="0" lvl="0" indent="-342900" algn="l" defTabSz="914400" rtl="0" eaLnBrk="1" fontAlgn="auto" latinLnBrk="0" hangingPunct="1">
              <a:lnSpc>
                <a:spcPct val="100000"/>
              </a:lnSpc>
              <a:spcBef>
                <a:spcPts val="0"/>
              </a:spcBef>
              <a:spcAft>
                <a:spcPts val="0"/>
              </a:spcAft>
              <a:buClr>
                <a:srgbClr val="005CAB"/>
              </a:buClr>
              <a:buSzTx/>
              <a:buFont typeface="Arial" panose="020B0604020202020204" pitchFamily="34" charset="0"/>
              <a:buChar char="•"/>
              <a:tabLst/>
              <a:defRPr/>
            </a:pPr>
            <a:endParaRPr kumimoji="0" lang="en-AU" sz="2000" b="0" i="0" u="none" strike="noStrike" kern="0" cap="none" spc="0" normalizeH="0" baseline="0" noProof="0" dirty="0">
              <a:ln>
                <a:noFill/>
              </a:ln>
              <a:solidFill>
                <a:prstClr val="black"/>
              </a:solidFill>
              <a:effectLst/>
              <a:uLnTx/>
              <a:uFillTx/>
              <a:latin typeface="Montserrat" panose="00000500000000000000" pitchFamily="50" charset="0"/>
              <a:ea typeface="+mn-ea"/>
              <a:cs typeface="+mn-cs"/>
            </a:endParaRPr>
          </a:p>
          <a:p>
            <a:pPr marL="342900" marR="0" lvl="0" indent="-342900" algn="l" defTabSz="914400" rtl="0" eaLnBrk="1" fontAlgn="auto" latinLnBrk="0" hangingPunct="1">
              <a:lnSpc>
                <a:spcPct val="100000"/>
              </a:lnSpc>
              <a:spcBef>
                <a:spcPts val="0"/>
              </a:spcBef>
              <a:spcAft>
                <a:spcPts val="0"/>
              </a:spcAft>
              <a:buClr>
                <a:srgbClr val="005CAB"/>
              </a:buClr>
              <a:buSzTx/>
              <a:buFont typeface="Arial" panose="020B0604020202020204" pitchFamily="34" charset="0"/>
              <a:buChar char="•"/>
              <a:tabLst/>
              <a:defRPr/>
            </a:pPr>
            <a:r>
              <a:rPr kumimoji="0" lang="en-AU" sz="2000" b="0" i="0" u="none" strike="noStrike" kern="0" cap="none" spc="0" normalizeH="0" baseline="0" noProof="0" dirty="0">
                <a:ln>
                  <a:noFill/>
                </a:ln>
                <a:solidFill>
                  <a:prstClr val="black"/>
                </a:solidFill>
                <a:effectLst/>
                <a:uLnTx/>
                <a:uFillTx/>
                <a:latin typeface="Montserrat" panose="00000500000000000000" pitchFamily="50" charset="0"/>
                <a:ea typeface="+mn-ea"/>
                <a:cs typeface="+mn-cs"/>
              </a:rPr>
              <a:t>CASE STUDY</a:t>
            </a:r>
          </a:p>
          <a:p>
            <a:pPr marL="342900" marR="0" lvl="0" indent="-342900" algn="l" defTabSz="914400" rtl="0" eaLnBrk="1" fontAlgn="auto" latinLnBrk="0" hangingPunct="1">
              <a:lnSpc>
                <a:spcPct val="100000"/>
              </a:lnSpc>
              <a:spcBef>
                <a:spcPts val="0"/>
              </a:spcBef>
              <a:spcAft>
                <a:spcPts val="0"/>
              </a:spcAft>
              <a:buClr>
                <a:srgbClr val="005CAB"/>
              </a:buClr>
              <a:buSzTx/>
              <a:buFont typeface="Arial" panose="020B0604020202020204" pitchFamily="34" charset="0"/>
              <a:buChar char="•"/>
              <a:tabLst/>
              <a:defRPr/>
            </a:pPr>
            <a:endParaRPr kumimoji="0" lang="en-AU" sz="2000" b="0" i="0" u="none" strike="noStrike" kern="0" cap="none" spc="0" normalizeH="0" baseline="0" noProof="0" dirty="0">
              <a:ln>
                <a:noFill/>
              </a:ln>
              <a:solidFill>
                <a:prstClr val="black"/>
              </a:solidFill>
              <a:effectLst/>
              <a:uLnTx/>
              <a:uFillTx/>
              <a:latin typeface="Montserrat" panose="00000500000000000000" pitchFamily="50" charset="0"/>
              <a:ea typeface="Open Sans"/>
              <a:cs typeface="Open Sans"/>
              <a:sym typeface="Open Sans"/>
            </a:endParaRPr>
          </a:p>
          <a:p>
            <a:pPr marL="0" marR="0" lvl="0" indent="0" algn="l" defTabSz="914400" rtl="0" eaLnBrk="1" fontAlgn="auto" latinLnBrk="0" hangingPunct="1">
              <a:lnSpc>
                <a:spcPct val="100000"/>
              </a:lnSpc>
              <a:spcBef>
                <a:spcPts val="0"/>
              </a:spcBef>
              <a:spcAft>
                <a:spcPts val="0"/>
              </a:spcAft>
              <a:buClr>
                <a:srgbClr val="005CAB"/>
              </a:buClr>
              <a:buSzTx/>
              <a:buFontTx/>
              <a:buNone/>
              <a:tabLst/>
              <a:defRPr/>
            </a:pPr>
            <a:r>
              <a:rPr kumimoji="0" lang="en-AU" sz="2000" b="0" i="0" u="none" strike="noStrike" kern="0" cap="none" spc="0" normalizeH="0" baseline="0" noProof="0" dirty="0">
                <a:ln>
                  <a:noFill/>
                </a:ln>
                <a:solidFill>
                  <a:prstClr val="black"/>
                </a:solidFill>
                <a:effectLst/>
                <a:uLnTx/>
                <a:uFillTx/>
                <a:latin typeface="Montserrat" panose="00000500000000000000" pitchFamily="50" charset="0"/>
                <a:ea typeface="+mn-ea"/>
                <a:cs typeface="+mn-cs"/>
              </a:rPr>
              <a:t>Bachelor of Early Childhood Teaching. Through close collaboration with Councils Family Youth and Children team and Multiversity partner Victoria University, 109 Hume staff/residents have enrolled in Victoria University’s Bachelor of Early Childhood Teaching;  </a:t>
            </a:r>
          </a:p>
          <a:p>
            <a:pPr marL="0" marR="0" lvl="0" indent="0" algn="l" defTabSz="914400" rtl="0" eaLnBrk="1" fontAlgn="auto" latinLnBrk="0" hangingPunct="1">
              <a:lnSpc>
                <a:spcPct val="100000"/>
              </a:lnSpc>
              <a:spcBef>
                <a:spcPts val="0"/>
              </a:spcBef>
              <a:spcAft>
                <a:spcPts val="0"/>
              </a:spcAft>
              <a:buClr>
                <a:srgbClr val="005CAB"/>
              </a:buClr>
              <a:buSzTx/>
              <a:buFontTx/>
              <a:buNone/>
              <a:tabLst/>
              <a:defRPr/>
            </a:pPr>
            <a:r>
              <a:rPr kumimoji="0" lang="en-AU" sz="2000" b="0" i="0" u="none" strike="noStrike" kern="0" cap="none" spc="0" normalizeH="0" baseline="0" noProof="0" dirty="0">
                <a:ln>
                  <a:noFill/>
                </a:ln>
                <a:solidFill>
                  <a:prstClr val="black"/>
                </a:solidFill>
                <a:effectLst/>
                <a:uLnTx/>
                <a:uFillTx/>
                <a:latin typeface="Montserrat" panose="00000500000000000000" pitchFamily="50" charset="0"/>
                <a:ea typeface="+mn-ea"/>
                <a:cs typeface="+mn-cs"/>
              </a:rPr>
              <a:t>o	2022 Group 1 – 28 (19 current HCC employees)</a:t>
            </a:r>
          </a:p>
          <a:p>
            <a:pPr marL="0" marR="0" lvl="0" indent="0" algn="l" defTabSz="914400" rtl="0" eaLnBrk="1" fontAlgn="auto" latinLnBrk="0" hangingPunct="1">
              <a:lnSpc>
                <a:spcPct val="100000"/>
              </a:lnSpc>
              <a:spcBef>
                <a:spcPts val="0"/>
              </a:spcBef>
              <a:spcAft>
                <a:spcPts val="0"/>
              </a:spcAft>
              <a:buClr>
                <a:srgbClr val="005CAB"/>
              </a:buClr>
              <a:buSzTx/>
              <a:buFontTx/>
              <a:buNone/>
              <a:tabLst/>
              <a:defRPr/>
            </a:pPr>
            <a:r>
              <a:rPr kumimoji="0" lang="en-AU" sz="2000" b="0" i="0" u="none" strike="noStrike" kern="0" cap="none" spc="0" normalizeH="0" baseline="0" noProof="0" dirty="0">
                <a:ln>
                  <a:noFill/>
                </a:ln>
                <a:solidFill>
                  <a:prstClr val="black"/>
                </a:solidFill>
                <a:effectLst/>
                <a:uLnTx/>
                <a:uFillTx/>
                <a:latin typeface="Montserrat" panose="00000500000000000000" pitchFamily="50" charset="0"/>
                <a:ea typeface="+mn-ea"/>
                <a:cs typeface="+mn-cs"/>
              </a:rPr>
              <a:t>o	2022 Group 2 – 22 (5 current HCC employees)</a:t>
            </a:r>
          </a:p>
          <a:p>
            <a:pPr marL="0" marR="0" lvl="0" indent="0" algn="l" defTabSz="914400" rtl="0" eaLnBrk="1" fontAlgn="auto" latinLnBrk="0" hangingPunct="1">
              <a:lnSpc>
                <a:spcPct val="100000"/>
              </a:lnSpc>
              <a:spcBef>
                <a:spcPts val="0"/>
              </a:spcBef>
              <a:spcAft>
                <a:spcPts val="0"/>
              </a:spcAft>
              <a:buClr>
                <a:srgbClr val="005CAB"/>
              </a:buClr>
              <a:buSzTx/>
              <a:buFontTx/>
              <a:buNone/>
              <a:tabLst/>
              <a:defRPr/>
            </a:pPr>
            <a:r>
              <a:rPr kumimoji="0" lang="en-AU" sz="2000" b="0" i="0" u="none" strike="noStrike" kern="0" cap="none" spc="0" normalizeH="0" baseline="0" noProof="0" dirty="0">
                <a:ln>
                  <a:noFill/>
                </a:ln>
                <a:solidFill>
                  <a:prstClr val="black"/>
                </a:solidFill>
                <a:effectLst/>
                <a:uLnTx/>
                <a:uFillTx/>
                <a:latin typeface="Montserrat" panose="00000500000000000000" pitchFamily="50" charset="0"/>
                <a:ea typeface="+mn-ea"/>
                <a:cs typeface="+mn-cs"/>
              </a:rPr>
              <a:t>o	2023 Group 3 – 30 (number of HCC employees TBC)</a:t>
            </a:r>
          </a:p>
          <a:p>
            <a:pPr marL="0" marR="0" lvl="0" indent="0" algn="l" defTabSz="914400" rtl="0" eaLnBrk="1" fontAlgn="auto" latinLnBrk="0" hangingPunct="1">
              <a:lnSpc>
                <a:spcPct val="100000"/>
              </a:lnSpc>
              <a:spcBef>
                <a:spcPts val="0"/>
              </a:spcBef>
              <a:spcAft>
                <a:spcPts val="0"/>
              </a:spcAft>
              <a:buClr>
                <a:srgbClr val="005CAB"/>
              </a:buClr>
              <a:buSzTx/>
              <a:buFontTx/>
              <a:buNone/>
              <a:tabLst/>
              <a:defRPr/>
            </a:pPr>
            <a:r>
              <a:rPr kumimoji="0" lang="en-AU" sz="2000" b="0" i="0" u="none" strike="noStrike" kern="0" cap="none" spc="0" normalizeH="0" baseline="0" noProof="0" dirty="0">
                <a:ln>
                  <a:noFill/>
                </a:ln>
                <a:solidFill>
                  <a:prstClr val="black"/>
                </a:solidFill>
                <a:effectLst/>
                <a:uLnTx/>
                <a:uFillTx/>
                <a:latin typeface="Montserrat" panose="00000500000000000000" pitchFamily="50" charset="0"/>
                <a:ea typeface="+mn-ea"/>
                <a:cs typeface="+mn-cs"/>
              </a:rPr>
              <a:t>o	2023 Group 4 – 29 (number of HCC employees TBC)</a:t>
            </a:r>
            <a:endParaRPr kumimoji="0" lang="en-AU" sz="1600" b="0" i="0" u="none" strike="noStrike" kern="0" cap="none" spc="0" normalizeH="0" baseline="0" noProof="0" dirty="0">
              <a:ln>
                <a:noFill/>
              </a:ln>
              <a:solidFill>
                <a:prstClr val="black"/>
              </a:solidFill>
              <a:effectLst/>
              <a:uLnTx/>
              <a:uFillTx/>
              <a:latin typeface="Montserrat" panose="00000500000000000000" pitchFamily="50" charset="0"/>
              <a:ea typeface="+mn-ea"/>
              <a:cs typeface="+mn-cs"/>
            </a:endParaRPr>
          </a:p>
          <a:p>
            <a:pPr marR="0" lvl="0" algn="l" defTabSz="914400" rtl="0" eaLnBrk="1" fontAlgn="auto" latinLnBrk="0" hangingPunct="1">
              <a:lnSpc>
                <a:spcPct val="100000"/>
              </a:lnSpc>
              <a:spcBef>
                <a:spcPts val="0"/>
              </a:spcBef>
              <a:spcAft>
                <a:spcPts val="0"/>
              </a:spcAft>
              <a:buClr>
                <a:srgbClr val="005CAB"/>
              </a:buClr>
              <a:buSzTx/>
              <a:tabLst/>
              <a:defRPr/>
            </a:pPr>
            <a:r>
              <a:rPr lang="en-AU" dirty="0"/>
              <a:t>•</a:t>
            </a:r>
          </a:p>
          <a:p>
            <a:pPr marR="0" lvl="0" algn="l" defTabSz="914400" rtl="0" eaLnBrk="1" fontAlgn="auto" latinLnBrk="0" hangingPunct="1">
              <a:lnSpc>
                <a:spcPct val="100000"/>
              </a:lnSpc>
              <a:spcBef>
                <a:spcPts val="0"/>
              </a:spcBef>
              <a:spcAft>
                <a:spcPts val="0"/>
              </a:spcAft>
              <a:buClr>
                <a:srgbClr val="005CAB"/>
              </a:buClr>
              <a:buSzTx/>
              <a:tabLst/>
              <a:defRPr/>
            </a:pPr>
            <a:endParaRPr lang="en-AU" sz="1200" b="0" kern="0" spc="0" dirty="0">
              <a:solidFill>
                <a:prstClr val="black"/>
              </a:solidFill>
              <a:latin typeface="Montserrat" panose="00000500000000000000" pitchFamily="50" charset="0"/>
            </a:endParaRPr>
          </a:p>
          <a:p>
            <a:pPr marR="0" lvl="0" algn="l" defTabSz="914400" rtl="0" eaLnBrk="1" fontAlgn="auto" latinLnBrk="0" hangingPunct="1">
              <a:lnSpc>
                <a:spcPct val="100000"/>
              </a:lnSpc>
              <a:spcBef>
                <a:spcPts val="0"/>
              </a:spcBef>
              <a:spcAft>
                <a:spcPts val="0"/>
              </a:spcAft>
              <a:buClr>
                <a:srgbClr val="005CAB"/>
              </a:buClr>
              <a:buSzTx/>
              <a:tabLst/>
              <a:defRPr/>
            </a:pPr>
            <a:r>
              <a:rPr lang="en-AU" sz="1200" b="0" kern="0" spc="0" dirty="0">
                <a:solidFill>
                  <a:prstClr val="black"/>
                </a:solidFill>
                <a:latin typeface="Montserrat" panose="00000500000000000000" pitchFamily="50" charset="0"/>
              </a:rPr>
              <a:t>o	Reduced barriers to participation </a:t>
            </a:r>
          </a:p>
          <a:p>
            <a:pPr marR="0" lvl="0" algn="l" defTabSz="914400" rtl="0" eaLnBrk="1" fontAlgn="auto" latinLnBrk="0" hangingPunct="1">
              <a:lnSpc>
                <a:spcPct val="100000"/>
              </a:lnSpc>
              <a:spcBef>
                <a:spcPts val="0"/>
              </a:spcBef>
              <a:spcAft>
                <a:spcPts val="0"/>
              </a:spcAft>
              <a:buClr>
                <a:srgbClr val="005CAB"/>
              </a:buClr>
              <a:buSzTx/>
              <a:tabLst/>
              <a:defRPr/>
            </a:pPr>
            <a:r>
              <a:rPr lang="en-AU" sz="1200" b="0" kern="0" spc="0" dirty="0">
                <a:solidFill>
                  <a:prstClr val="black"/>
                </a:solidFill>
                <a:latin typeface="Montserrat" panose="00000500000000000000" pitchFamily="50" charset="0"/>
              </a:rPr>
              <a:t>Students are still able to continue to work alongside their studies, meaning less financial impact on those supporting families. Weekly live online classes are enhanced by monthly face-to-face classes from a local Hume setting. This model has proven effective for this cohort, as many students do not drive and would struggle to attend a campus.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effectLst/>
                <a:latin typeface="Arial" panose="020B0604020202020204" pitchFamily="34" charset="0"/>
                <a:ea typeface="Calibri" panose="020F0502020204030204" pitchFamily="34" charset="0"/>
              </a:rPr>
              <a:t>In addition to Council budget, the Economic Development Department has built strong relationships with several State Government Departments. This results in Council receiving substantial funding for a variety of programs from the State Government, most recently with the Office of Suburban Development for StartNorth, and what is now long-term funding for employment programs for the Hume Community Revitalisation Project, via the Department of Jobs, Precincts and Regions. In addition, operational funding support from Victoria University arising from the Sunbury GLC MOU continues to allow for programs such as the Tertiary Scholarships and PREP for residents.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effectLst/>
                <a:latin typeface="Arial" panose="020B0604020202020204" pitchFamily="34" charset="0"/>
                <a:ea typeface="Calibri" panose="020F0502020204030204" pitchFamily="34" charset="0"/>
              </a:rPr>
              <a:t>Melbourne’s North Manufacturing Jobs Expo was an industry specific event delivered in partnership with NORTHLink.  The event had a total of 10 exhibitors representing manufacturing businesses in Melbourne’s North with a total of 150 diverse Manufacturing jobs.    I wanted to share some quick preliminary stats based on the 10 exhibitor evaluation forms collected which are as follows: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effectLst/>
                <a:latin typeface="Arial" panose="020B0604020202020204" pitchFamily="34" charset="0"/>
                <a:ea typeface="Calibri" panose="020F0502020204030204" pitchFamily="34" charset="0"/>
              </a:rPr>
              <a:t>•	Over 300 jobseekers attended.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effectLst/>
                <a:latin typeface="Arial" panose="020B0604020202020204" pitchFamily="34" charset="0"/>
                <a:ea typeface="Calibri" panose="020F0502020204030204" pitchFamily="34" charset="0"/>
              </a:rPr>
              <a:t>•	Collectively 295 resumes were collected.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effectLst/>
                <a:latin typeface="Arial" panose="020B0604020202020204" pitchFamily="34" charset="0"/>
                <a:ea typeface="Calibri" panose="020F0502020204030204" pitchFamily="34" charset="0"/>
              </a:rPr>
              <a:t>•	39 likely placements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effectLst/>
                <a:latin typeface="Arial" panose="020B0604020202020204" pitchFamily="34" charset="0"/>
                <a:ea typeface="Calibri" panose="020F0502020204030204" pitchFamily="34" charset="0"/>
              </a:rPr>
              <a:t>o	8 jobs offers were made on the day.</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effectLst/>
                <a:latin typeface="Arial" panose="020B0604020202020204" pitchFamily="34" charset="0"/>
                <a:ea typeface="Calibri" panose="020F0502020204030204" pitchFamily="34" charset="0"/>
              </a:rPr>
              <a:t>o	31 in the coming weeks because of the event</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effectLst/>
                <a:latin typeface="Arial" panose="020B0604020202020204" pitchFamily="34" charset="0"/>
                <a:ea typeface="Calibri" panose="020F0502020204030204" pitchFamily="34" charset="0"/>
              </a:rPr>
              <a:t>Over 44 follow up interviews were organised, and this figure is likely to increase once resumes are reviewed.</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effectLst/>
                <a:latin typeface="Arial" panose="020B0604020202020204" pitchFamily="34" charset="0"/>
                <a:ea typeface="Calibri" panose="020F0502020204030204" pitchFamily="34" charset="0"/>
              </a:rPr>
              <a:t>There was consensus amongst all exhibitors that the event was well coordinated and seamless.   They were also impressed by the venue and the printing station (thanks Prateek).  They have all expressed an interest in participating in future Expos.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effectLst/>
                <a:latin typeface="Arial" panose="020B0604020202020204" pitchFamily="34" charset="0"/>
                <a:ea typeface="Calibri" panose="020F0502020204030204" pitchFamily="34" charset="0"/>
              </a:rPr>
              <a:t>Some of the comments from exhibitors included:</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effectLst/>
                <a:latin typeface="Arial" panose="020B0604020202020204" pitchFamily="34" charset="0"/>
                <a:ea typeface="Calibri" panose="020F0502020204030204" pitchFamily="34" charset="0"/>
              </a:rPr>
              <a:t>“Good to meet people from the community Great applicants.”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effectLst/>
                <a:latin typeface="Arial" panose="020B0604020202020204" pitchFamily="34" charset="0"/>
                <a:ea typeface="Calibri" panose="020F0502020204030204" pitchFamily="34" charset="0"/>
              </a:rPr>
              <a:t>” Set up was fantastic and great organisation”.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E83AB6-2164-4977-A564-705D932EB209}"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021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Bef>
                <a:spcPts val="1200"/>
              </a:spcBef>
              <a:spcAft>
                <a:spcPts val="1200"/>
              </a:spcAft>
            </a:pPr>
            <a:r>
              <a:rPr lang="en-AU" sz="1800" dirty="0">
                <a:effectLst/>
                <a:latin typeface="Arial" panose="020B0604020202020204" pitchFamily="34" charset="0"/>
                <a:ea typeface="Calibri" panose="020F0502020204030204" pitchFamily="34" charset="0"/>
              </a:rPr>
              <a:t>The Economic Development department continues to focus on delivering against its primary service functions, in support of the Council Plan. Service delivery is flexible and responding to current market conditions including challenging Labour Market trends, increased business investment, an increasing focus on the circular economy along with strong interest in entrepreneurship and start-ups.</a:t>
            </a:r>
          </a:p>
          <a:p>
            <a:pPr algn="just">
              <a:spcBef>
                <a:spcPts val="1200"/>
              </a:spcBef>
              <a:spcAft>
                <a:spcPts val="1200"/>
              </a:spcAft>
            </a:pPr>
            <a:r>
              <a:rPr lang="en-AU" sz="1800" dirty="0">
                <a:effectLst/>
                <a:latin typeface="Arial" panose="020B0604020202020204" pitchFamily="34" charset="0"/>
                <a:ea typeface="Calibri" panose="020F0502020204030204" pitchFamily="34" charset="0"/>
              </a:rPr>
              <a:t> </a:t>
            </a:r>
          </a:p>
          <a:p>
            <a:pPr algn="just">
              <a:spcBef>
                <a:spcPts val="1200"/>
              </a:spcBef>
              <a:spcAft>
                <a:spcPts val="1200"/>
              </a:spcAft>
            </a:pPr>
            <a:r>
              <a:rPr lang="en-AU" sz="1800" dirty="0">
                <a:effectLst/>
                <a:latin typeface="Arial" panose="020B0604020202020204" pitchFamily="34" charset="0"/>
                <a:ea typeface="Calibri" panose="020F0502020204030204" pitchFamily="34" charset="0"/>
              </a:rPr>
              <a:t>The Hume economy is entering a period of growth fuelled by changes arising from the COVID 19 pandemic, facilitated by available and suitably zoned employment land and Council support programs. Council is well placed to ensure residents share in this growth through its employment programs.</a:t>
            </a:r>
          </a:p>
          <a:p>
            <a:endParaRPr lang="en-AU" dirty="0"/>
          </a:p>
        </p:txBody>
      </p:sp>
      <p:sp>
        <p:nvSpPr>
          <p:cNvPr id="4" name="Slide Number Placeholder 3"/>
          <p:cNvSpPr>
            <a:spLocks noGrp="1"/>
          </p:cNvSpPr>
          <p:nvPr>
            <p:ph type="sldNum" sz="quarter" idx="5"/>
          </p:nvPr>
        </p:nvSpPr>
        <p:spPr/>
        <p:txBody>
          <a:bodyPr/>
          <a:lstStyle/>
          <a:p>
            <a:fld id="{00E83AB6-2164-4977-A564-705D932EB209}" type="slidenum">
              <a:rPr lang="en-AU" smtClean="0"/>
              <a:t>14</a:t>
            </a:fld>
            <a:endParaRPr lang="en-AU" dirty="0"/>
          </a:p>
        </p:txBody>
      </p:sp>
    </p:spTree>
    <p:extLst>
      <p:ext uri="{BB962C8B-B14F-4D97-AF65-F5344CB8AC3E}">
        <p14:creationId xmlns:p14="http://schemas.microsoft.com/office/powerpoint/2010/main" val="1423552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611D2A04-32F8-0F47-B56F-0948A76D9374}" type="slidenum">
              <a:rPr lang="en-US" smtClean="0"/>
              <a:t>25</a:t>
            </a:fld>
            <a:endParaRPr lang="en-US"/>
          </a:p>
        </p:txBody>
      </p:sp>
    </p:spTree>
    <p:extLst>
      <p:ext uri="{BB962C8B-B14F-4D97-AF65-F5344CB8AC3E}">
        <p14:creationId xmlns:p14="http://schemas.microsoft.com/office/powerpoint/2010/main" val="34241678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 Id="rId4" Type="http://schemas.openxmlformats.org/officeDocument/2006/relationships/image" Target="../media/image12.sv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9939" name="Rectangle 3"/>
          <p:cNvSpPr>
            <a:spLocks noGrp="1" noChangeArrowheads="1"/>
          </p:cNvSpPr>
          <p:nvPr>
            <p:ph type="ctrTitle"/>
          </p:nvPr>
        </p:nvSpPr>
        <p:spPr>
          <a:xfrm>
            <a:off x="910167" y="1557338"/>
            <a:ext cx="8737600" cy="1295400"/>
          </a:xfrm>
        </p:spPr>
        <p:txBody>
          <a:bodyPr/>
          <a:lstStyle>
            <a:lvl1pPr>
              <a:defRPr sz="3200">
                <a:solidFill>
                  <a:schemeClr val="bg1"/>
                </a:solidFill>
              </a:defRPr>
            </a:lvl1pPr>
          </a:lstStyle>
          <a:p>
            <a:r>
              <a:rPr lang="en-US"/>
              <a:t>Click to edit Master title style</a:t>
            </a:r>
            <a:endParaRPr lang="en-AU"/>
          </a:p>
        </p:txBody>
      </p:sp>
      <p:sp>
        <p:nvSpPr>
          <p:cNvPr id="39940" name="Rectangle 4"/>
          <p:cNvSpPr>
            <a:spLocks noGrp="1" noChangeArrowheads="1"/>
          </p:cNvSpPr>
          <p:nvPr>
            <p:ph type="subTitle" idx="1"/>
          </p:nvPr>
        </p:nvSpPr>
        <p:spPr>
          <a:xfrm>
            <a:off x="910168" y="3357564"/>
            <a:ext cx="7812617" cy="503237"/>
          </a:xfrm>
        </p:spPr>
        <p:txBody>
          <a:bodyPr/>
          <a:lstStyle>
            <a:lvl1pPr marL="0" indent="0">
              <a:buFontTx/>
              <a:buNone/>
              <a:defRPr sz="2200">
                <a:solidFill>
                  <a:schemeClr val="bg1"/>
                </a:solidFill>
              </a:defRPr>
            </a:lvl1pPr>
          </a:lstStyle>
          <a:p>
            <a:r>
              <a:rPr lang="en-US"/>
              <a:t>Click to edit Master subtitle style</a:t>
            </a:r>
            <a:endParaRPr lang="en-AU"/>
          </a:p>
        </p:txBody>
      </p:sp>
    </p:spTree>
    <p:extLst>
      <p:ext uri="{BB962C8B-B14F-4D97-AF65-F5344CB8AC3E}">
        <p14:creationId xmlns:p14="http://schemas.microsoft.com/office/powerpoint/2010/main" val="12845720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4">
            <a:extLst>
              <a:ext uri="{FF2B5EF4-FFF2-40B4-BE49-F238E27FC236}">
                <a16:creationId xmlns:a16="http://schemas.microsoft.com/office/drawing/2014/main" id="{65C00592-9CAB-C641-B7F4-F8A9164405FC}"/>
              </a:ext>
            </a:extLst>
          </p:cNvPr>
          <p:cNvSpPr>
            <a:spLocks noGrp="1" noChangeArrowheads="1"/>
          </p:cNvSpPr>
          <p:nvPr>
            <p:ph type="dt" sz="half" idx="10"/>
          </p:nvPr>
        </p:nvSpPr>
        <p:spPr>
          <a:ln/>
        </p:spPr>
        <p:txBody>
          <a:bodyPr/>
          <a:lstStyle>
            <a:lvl1pPr>
              <a:defRPr/>
            </a:lvl1pPr>
          </a:lstStyle>
          <a:p>
            <a:pPr>
              <a:defRPr/>
            </a:pPr>
            <a:r>
              <a:rPr lang="en-AU"/>
              <a:t>RMIT University©2008</a:t>
            </a:r>
          </a:p>
        </p:txBody>
      </p:sp>
      <p:sp>
        <p:nvSpPr>
          <p:cNvPr id="5" name="Rectangle 19">
            <a:extLst>
              <a:ext uri="{FF2B5EF4-FFF2-40B4-BE49-F238E27FC236}">
                <a16:creationId xmlns:a16="http://schemas.microsoft.com/office/drawing/2014/main" id="{B4EFAE3C-C0B2-9F4E-AD53-E22CDC824048}"/>
              </a:ext>
            </a:extLst>
          </p:cNvPr>
          <p:cNvSpPr>
            <a:spLocks noGrp="1" noChangeArrowheads="1"/>
          </p:cNvSpPr>
          <p:nvPr>
            <p:ph type="ftr" sz="quarter" idx="11"/>
          </p:nvPr>
        </p:nvSpPr>
        <p:spPr>
          <a:ln/>
        </p:spPr>
        <p:txBody>
          <a:bodyPr/>
          <a:lstStyle>
            <a:lvl1pPr>
              <a:defRPr/>
            </a:lvl1pPr>
          </a:lstStyle>
          <a:p>
            <a:pPr>
              <a:defRPr/>
            </a:pPr>
            <a:r>
              <a:rPr lang="en-AU"/>
              <a:t>Information Technology Services</a:t>
            </a:r>
          </a:p>
        </p:txBody>
      </p:sp>
      <p:sp>
        <p:nvSpPr>
          <p:cNvPr id="6" name="Rectangle 20">
            <a:extLst>
              <a:ext uri="{FF2B5EF4-FFF2-40B4-BE49-F238E27FC236}">
                <a16:creationId xmlns:a16="http://schemas.microsoft.com/office/drawing/2014/main" id="{C54DB418-D6AD-614D-B300-973705BC3A37}"/>
              </a:ext>
            </a:extLst>
          </p:cNvPr>
          <p:cNvSpPr>
            <a:spLocks noGrp="1" noChangeArrowheads="1"/>
          </p:cNvSpPr>
          <p:nvPr>
            <p:ph type="sldNum" sz="quarter" idx="12"/>
          </p:nvPr>
        </p:nvSpPr>
        <p:spPr>
          <a:ln/>
        </p:spPr>
        <p:txBody>
          <a:bodyPr/>
          <a:lstStyle>
            <a:lvl1pPr>
              <a:defRPr/>
            </a:lvl1pPr>
          </a:lstStyle>
          <a:p>
            <a:pPr>
              <a:defRPr/>
            </a:pPr>
            <a:fld id="{EF48FEDB-EE9E-0040-A452-68820FADDB82}" type="slidenum">
              <a:rPr lang="en-AU" altLang="en-US"/>
              <a:pPr>
                <a:defRPr/>
              </a:pPr>
              <a:t>‹#›</a:t>
            </a:fld>
            <a:endParaRPr lang="en-AU" altLang="en-US"/>
          </a:p>
        </p:txBody>
      </p:sp>
    </p:spTree>
    <p:extLst>
      <p:ext uri="{BB962C8B-B14F-4D97-AF65-F5344CB8AC3E}">
        <p14:creationId xmlns:p14="http://schemas.microsoft.com/office/powerpoint/2010/main" val="37754020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274638"/>
            <a:ext cx="2743200" cy="5891212"/>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508000" y="274638"/>
            <a:ext cx="8026400" cy="58912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4">
            <a:extLst>
              <a:ext uri="{FF2B5EF4-FFF2-40B4-BE49-F238E27FC236}">
                <a16:creationId xmlns:a16="http://schemas.microsoft.com/office/drawing/2014/main" id="{AB98DF7C-8256-D54E-8A73-504422ED81CB}"/>
              </a:ext>
            </a:extLst>
          </p:cNvPr>
          <p:cNvSpPr>
            <a:spLocks noGrp="1" noChangeArrowheads="1"/>
          </p:cNvSpPr>
          <p:nvPr>
            <p:ph type="dt" sz="half" idx="10"/>
          </p:nvPr>
        </p:nvSpPr>
        <p:spPr>
          <a:ln/>
        </p:spPr>
        <p:txBody>
          <a:bodyPr/>
          <a:lstStyle>
            <a:lvl1pPr>
              <a:defRPr/>
            </a:lvl1pPr>
          </a:lstStyle>
          <a:p>
            <a:pPr>
              <a:defRPr/>
            </a:pPr>
            <a:r>
              <a:rPr lang="en-AU"/>
              <a:t>RMIT University©2008</a:t>
            </a:r>
          </a:p>
        </p:txBody>
      </p:sp>
      <p:sp>
        <p:nvSpPr>
          <p:cNvPr id="5" name="Rectangle 19">
            <a:extLst>
              <a:ext uri="{FF2B5EF4-FFF2-40B4-BE49-F238E27FC236}">
                <a16:creationId xmlns:a16="http://schemas.microsoft.com/office/drawing/2014/main" id="{134A96B8-212F-414C-9D6B-43900F21AF17}"/>
              </a:ext>
            </a:extLst>
          </p:cNvPr>
          <p:cNvSpPr>
            <a:spLocks noGrp="1" noChangeArrowheads="1"/>
          </p:cNvSpPr>
          <p:nvPr>
            <p:ph type="ftr" sz="quarter" idx="11"/>
          </p:nvPr>
        </p:nvSpPr>
        <p:spPr>
          <a:ln/>
        </p:spPr>
        <p:txBody>
          <a:bodyPr/>
          <a:lstStyle>
            <a:lvl1pPr>
              <a:defRPr/>
            </a:lvl1pPr>
          </a:lstStyle>
          <a:p>
            <a:pPr>
              <a:defRPr/>
            </a:pPr>
            <a:r>
              <a:rPr lang="en-AU"/>
              <a:t>Information Technology Services</a:t>
            </a:r>
          </a:p>
        </p:txBody>
      </p:sp>
      <p:sp>
        <p:nvSpPr>
          <p:cNvPr id="6" name="Rectangle 20">
            <a:extLst>
              <a:ext uri="{FF2B5EF4-FFF2-40B4-BE49-F238E27FC236}">
                <a16:creationId xmlns:a16="http://schemas.microsoft.com/office/drawing/2014/main" id="{ED8BD192-BF70-AF4F-80F7-D6EA8FBFB80C}"/>
              </a:ext>
            </a:extLst>
          </p:cNvPr>
          <p:cNvSpPr>
            <a:spLocks noGrp="1" noChangeArrowheads="1"/>
          </p:cNvSpPr>
          <p:nvPr>
            <p:ph type="sldNum" sz="quarter" idx="12"/>
          </p:nvPr>
        </p:nvSpPr>
        <p:spPr>
          <a:ln/>
        </p:spPr>
        <p:txBody>
          <a:bodyPr/>
          <a:lstStyle>
            <a:lvl1pPr>
              <a:defRPr/>
            </a:lvl1pPr>
          </a:lstStyle>
          <a:p>
            <a:pPr>
              <a:defRPr/>
            </a:pPr>
            <a:fld id="{85EDF752-5BCD-294B-B489-B445AB11313C}" type="slidenum">
              <a:rPr lang="en-AU" altLang="en-US"/>
              <a:pPr>
                <a:defRPr/>
              </a:pPr>
              <a:t>‹#›</a:t>
            </a:fld>
            <a:endParaRPr lang="en-AU" altLang="en-US"/>
          </a:p>
        </p:txBody>
      </p:sp>
    </p:spTree>
    <p:extLst>
      <p:ext uri="{BB962C8B-B14F-4D97-AF65-F5344CB8AC3E}">
        <p14:creationId xmlns:p14="http://schemas.microsoft.com/office/powerpoint/2010/main" val="31039588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2C6C8-7696-7729-8762-E91432A638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7A94E4CB-1843-E9DA-9EC3-C9F0256110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A561F931-8CE0-00BD-AEEE-670D4CE1DA47}"/>
              </a:ext>
            </a:extLst>
          </p:cNvPr>
          <p:cNvSpPr>
            <a:spLocks noGrp="1"/>
          </p:cNvSpPr>
          <p:nvPr>
            <p:ph type="dt" sz="half" idx="10"/>
          </p:nvPr>
        </p:nvSpPr>
        <p:spPr/>
        <p:txBody>
          <a:bodyPr/>
          <a:lstStyle/>
          <a:p>
            <a:fld id="{BF2C7485-4FBF-4C6C-9983-D3A22A13B59F}" type="datetimeFigureOut">
              <a:rPr lang="en-AU" smtClean="0"/>
              <a:t>9/10/2023</a:t>
            </a:fld>
            <a:endParaRPr lang="en-AU"/>
          </a:p>
        </p:txBody>
      </p:sp>
      <p:sp>
        <p:nvSpPr>
          <p:cNvPr id="5" name="Footer Placeholder 4">
            <a:extLst>
              <a:ext uri="{FF2B5EF4-FFF2-40B4-BE49-F238E27FC236}">
                <a16:creationId xmlns:a16="http://schemas.microsoft.com/office/drawing/2014/main" id="{1BE3D98E-A3F7-C228-522A-AC87696F900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F27920A-CE4A-8EFF-D171-6459F472717D}"/>
              </a:ext>
            </a:extLst>
          </p:cNvPr>
          <p:cNvSpPr>
            <a:spLocks noGrp="1"/>
          </p:cNvSpPr>
          <p:nvPr>
            <p:ph type="sldNum" sz="quarter" idx="12"/>
          </p:nvPr>
        </p:nvSpPr>
        <p:spPr/>
        <p:txBody>
          <a:bodyPr/>
          <a:lstStyle/>
          <a:p>
            <a:fld id="{E589B8F4-EC64-477D-B0EC-07F231D17A91}" type="slidenum">
              <a:rPr lang="en-AU" smtClean="0"/>
              <a:t>‹#›</a:t>
            </a:fld>
            <a:endParaRPr lang="en-AU"/>
          </a:p>
        </p:txBody>
      </p:sp>
    </p:spTree>
    <p:extLst>
      <p:ext uri="{BB962C8B-B14F-4D97-AF65-F5344CB8AC3E}">
        <p14:creationId xmlns:p14="http://schemas.microsoft.com/office/powerpoint/2010/main" val="42168837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B694F-19DA-C82D-BDA1-BA940182BA0D}"/>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BA9CA374-DCBD-71EF-A7F4-65AB72A1F7C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D3B69DC-6120-C7D6-D11E-0829AA81E46A}"/>
              </a:ext>
            </a:extLst>
          </p:cNvPr>
          <p:cNvSpPr>
            <a:spLocks noGrp="1"/>
          </p:cNvSpPr>
          <p:nvPr>
            <p:ph type="dt" sz="half" idx="10"/>
          </p:nvPr>
        </p:nvSpPr>
        <p:spPr/>
        <p:txBody>
          <a:bodyPr/>
          <a:lstStyle/>
          <a:p>
            <a:pPr>
              <a:defRPr/>
            </a:pPr>
            <a:r>
              <a:rPr lang="en-AU"/>
              <a:t>RMIT University©2008</a:t>
            </a:r>
          </a:p>
        </p:txBody>
      </p:sp>
      <p:sp>
        <p:nvSpPr>
          <p:cNvPr id="5" name="Footer Placeholder 4">
            <a:extLst>
              <a:ext uri="{FF2B5EF4-FFF2-40B4-BE49-F238E27FC236}">
                <a16:creationId xmlns:a16="http://schemas.microsoft.com/office/drawing/2014/main" id="{983B14B4-DC05-3BD4-10C3-A8DAF32F5B24}"/>
              </a:ext>
            </a:extLst>
          </p:cNvPr>
          <p:cNvSpPr>
            <a:spLocks noGrp="1"/>
          </p:cNvSpPr>
          <p:nvPr>
            <p:ph type="ftr" sz="quarter" idx="11"/>
          </p:nvPr>
        </p:nvSpPr>
        <p:spPr/>
        <p:txBody>
          <a:bodyPr/>
          <a:lstStyle/>
          <a:p>
            <a:pPr>
              <a:defRPr/>
            </a:pPr>
            <a:r>
              <a:rPr lang="en-AU"/>
              <a:t>Information Technology Services</a:t>
            </a:r>
          </a:p>
        </p:txBody>
      </p:sp>
      <p:sp>
        <p:nvSpPr>
          <p:cNvPr id="6" name="Slide Number Placeholder 5">
            <a:extLst>
              <a:ext uri="{FF2B5EF4-FFF2-40B4-BE49-F238E27FC236}">
                <a16:creationId xmlns:a16="http://schemas.microsoft.com/office/drawing/2014/main" id="{5CC557AB-4B2A-2FF0-8962-AD79DE00733D}"/>
              </a:ext>
            </a:extLst>
          </p:cNvPr>
          <p:cNvSpPr>
            <a:spLocks noGrp="1"/>
          </p:cNvSpPr>
          <p:nvPr>
            <p:ph type="sldNum" sz="quarter" idx="12"/>
          </p:nvPr>
        </p:nvSpPr>
        <p:spPr/>
        <p:txBody>
          <a:bodyPr/>
          <a:lstStyle/>
          <a:p>
            <a:pPr>
              <a:defRPr/>
            </a:pPr>
            <a:fld id="{034B1429-53D1-0E45-9867-C266BE13A220}" type="slidenum">
              <a:rPr lang="en-AU" altLang="en-US" smtClean="0"/>
              <a:pPr>
                <a:defRPr/>
              </a:pPr>
              <a:t>‹#›</a:t>
            </a:fld>
            <a:endParaRPr lang="en-AU" altLang="en-US"/>
          </a:p>
        </p:txBody>
      </p:sp>
    </p:spTree>
    <p:extLst>
      <p:ext uri="{BB962C8B-B14F-4D97-AF65-F5344CB8AC3E}">
        <p14:creationId xmlns:p14="http://schemas.microsoft.com/office/powerpoint/2010/main" val="25948384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A76EC-A5D5-C939-2A0D-D8C38FBF0F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D87E17DB-601A-3179-E596-4DA9B365D5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F08362-608C-A955-126E-8CA0F277824C}"/>
              </a:ext>
            </a:extLst>
          </p:cNvPr>
          <p:cNvSpPr>
            <a:spLocks noGrp="1"/>
          </p:cNvSpPr>
          <p:nvPr>
            <p:ph type="dt" sz="half" idx="10"/>
          </p:nvPr>
        </p:nvSpPr>
        <p:spPr/>
        <p:txBody>
          <a:bodyPr/>
          <a:lstStyle/>
          <a:p>
            <a:pPr>
              <a:defRPr/>
            </a:pPr>
            <a:r>
              <a:rPr lang="en-AU"/>
              <a:t>RMIT University©2008</a:t>
            </a:r>
          </a:p>
        </p:txBody>
      </p:sp>
      <p:sp>
        <p:nvSpPr>
          <p:cNvPr id="5" name="Footer Placeholder 4">
            <a:extLst>
              <a:ext uri="{FF2B5EF4-FFF2-40B4-BE49-F238E27FC236}">
                <a16:creationId xmlns:a16="http://schemas.microsoft.com/office/drawing/2014/main" id="{161DE0AB-40C9-4614-F447-73AA8C5793E3}"/>
              </a:ext>
            </a:extLst>
          </p:cNvPr>
          <p:cNvSpPr>
            <a:spLocks noGrp="1"/>
          </p:cNvSpPr>
          <p:nvPr>
            <p:ph type="ftr" sz="quarter" idx="11"/>
          </p:nvPr>
        </p:nvSpPr>
        <p:spPr/>
        <p:txBody>
          <a:bodyPr/>
          <a:lstStyle/>
          <a:p>
            <a:pPr>
              <a:defRPr/>
            </a:pPr>
            <a:r>
              <a:rPr lang="en-AU"/>
              <a:t>Information Technology Services</a:t>
            </a:r>
          </a:p>
        </p:txBody>
      </p:sp>
      <p:sp>
        <p:nvSpPr>
          <p:cNvPr id="6" name="Slide Number Placeholder 5">
            <a:extLst>
              <a:ext uri="{FF2B5EF4-FFF2-40B4-BE49-F238E27FC236}">
                <a16:creationId xmlns:a16="http://schemas.microsoft.com/office/drawing/2014/main" id="{2FE3B0DA-76CE-C499-DFBF-57E85C15575E}"/>
              </a:ext>
            </a:extLst>
          </p:cNvPr>
          <p:cNvSpPr>
            <a:spLocks noGrp="1"/>
          </p:cNvSpPr>
          <p:nvPr>
            <p:ph type="sldNum" sz="quarter" idx="12"/>
          </p:nvPr>
        </p:nvSpPr>
        <p:spPr/>
        <p:txBody>
          <a:bodyPr/>
          <a:lstStyle/>
          <a:p>
            <a:pPr>
              <a:defRPr/>
            </a:pPr>
            <a:fld id="{DBF48EE9-767E-6E4C-ADC3-6080E5A991CD}" type="slidenum">
              <a:rPr lang="en-AU" altLang="en-US" smtClean="0"/>
              <a:pPr>
                <a:defRPr/>
              </a:pPr>
              <a:t>‹#›</a:t>
            </a:fld>
            <a:endParaRPr lang="en-AU" altLang="en-US"/>
          </a:p>
        </p:txBody>
      </p:sp>
    </p:spTree>
    <p:extLst>
      <p:ext uri="{BB962C8B-B14F-4D97-AF65-F5344CB8AC3E}">
        <p14:creationId xmlns:p14="http://schemas.microsoft.com/office/powerpoint/2010/main" val="25456841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B320C-6D0F-24C6-EBD2-F18B396DF8D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7242159B-7F72-7ADF-CFFB-7C6FA207791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A582CC7C-9373-3BAF-DAB1-260658A92A2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61EB09CB-7C68-707D-7041-C9D821B6ADAC}"/>
              </a:ext>
            </a:extLst>
          </p:cNvPr>
          <p:cNvSpPr>
            <a:spLocks noGrp="1"/>
          </p:cNvSpPr>
          <p:nvPr>
            <p:ph type="dt" sz="half" idx="10"/>
          </p:nvPr>
        </p:nvSpPr>
        <p:spPr/>
        <p:txBody>
          <a:bodyPr/>
          <a:lstStyle/>
          <a:p>
            <a:pPr>
              <a:defRPr/>
            </a:pPr>
            <a:r>
              <a:rPr lang="en-AU"/>
              <a:t>RMIT University©2008</a:t>
            </a:r>
          </a:p>
        </p:txBody>
      </p:sp>
      <p:sp>
        <p:nvSpPr>
          <p:cNvPr id="6" name="Footer Placeholder 5">
            <a:extLst>
              <a:ext uri="{FF2B5EF4-FFF2-40B4-BE49-F238E27FC236}">
                <a16:creationId xmlns:a16="http://schemas.microsoft.com/office/drawing/2014/main" id="{5A4F3812-8B18-8041-43EF-F34678EF3CBC}"/>
              </a:ext>
            </a:extLst>
          </p:cNvPr>
          <p:cNvSpPr>
            <a:spLocks noGrp="1"/>
          </p:cNvSpPr>
          <p:nvPr>
            <p:ph type="ftr" sz="quarter" idx="11"/>
          </p:nvPr>
        </p:nvSpPr>
        <p:spPr/>
        <p:txBody>
          <a:bodyPr/>
          <a:lstStyle/>
          <a:p>
            <a:pPr>
              <a:defRPr/>
            </a:pPr>
            <a:r>
              <a:rPr lang="en-AU"/>
              <a:t>Information Technology Services</a:t>
            </a:r>
          </a:p>
        </p:txBody>
      </p:sp>
      <p:sp>
        <p:nvSpPr>
          <p:cNvPr id="7" name="Slide Number Placeholder 6">
            <a:extLst>
              <a:ext uri="{FF2B5EF4-FFF2-40B4-BE49-F238E27FC236}">
                <a16:creationId xmlns:a16="http://schemas.microsoft.com/office/drawing/2014/main" id="{9932FED7-5D9C-ED9F-EA1C-99EA3BB3C86A}"/>
              </a:ext>
            </a:extLst>
          </p:cNvPr>
          <p:cNvSpPr>
            <a:spLocks noGrp="1"/>
          </p:cNvSpPr>
          <p:nvPr>
            <p:ph type="sldNum" sz="quarter" idx="12"/>
          </p:nvPr>
        </p:nvSpPr>
        <p:spPr/>
        <p:txBody>
          <a:bodyPr/>
          <a:lstStyle/>
          <a:p>
            <a:pPr>
              <a:defRPr/>
            </a:pPr>
            <a:fld id="{64D9199B-67B9-1249-9889-A604004DDA6F}" type="slidenum">
              <a:rPr lang="en-AU" altLang="en-US" smtClean="0"/>
              <a:pPr>
                <a:defRPr/>
              </a:pPr>
              <a:t>‹#›</a:t>
            </a:fld>
            <a:endParaRPr lang="en-AU" altLang="en-US"/>
          </a:p>
        </p:txBody>
      </p:sp>
    </p:spTree>
    <p:extLst>
      <p:ext uri="{BB962C8B-B14F-4D97-AF65-F5344CB8AC3E}">
        <p14:creationId xmlns:p14="http://schemas.microsoft.com/office/powerpoint/2010/main" val="22420430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B40BB-6912-97F5-B95D-7ECDFEA1A6B6}"/>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57F4ACE0-ACE1-6874-0223-0E7878B6CE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0F2C414-009C-C94C-FA29-184D2349064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CA4D9638-12FB-48D1-647D-316F2E8F61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07C8BB1-0333-7D98-6C17-F941209C48C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BD4ADD33-2755-3F44-0D5C-14F2FE2808AB}"/>
              </a:ext>
            </a:extLst>
          </p:cNvPr>
          <p:cNvSpPr>
            <a:spLocks noGrp="1"/>
          </p:cNvSpPr>
          <p:nvPr>
            <p:ph type="dt" sz="half" idx="10"/>
          </p:nvPr>
        </p:nvSpPr>
        <p:spPr/>
        <p:txBody>
          <a:bodyPr/>
          <a:lstStyle/>
          <a:p>
            <a:pPr>
              <a:defRPr/>
            </a:pPr>
            <a:r>
              <a:rPr lang="en-AU"/>
              <a:t>RMIT University©2008</a:t>
            </a:r>
          </a:p>
        </p:txBody>
      </p:sp>
      <p:sp>
        <p:nvSpPr>
          <p:cNvPr id="8" name="Footer Placeholder 7">
            <a:extLst>
              <a:ext uri="{FF2B5EF4-FFF2-40B4-BE49-F238E27FC236}">
                <a16:creationId xmlns:a16="http://schemas.microsoft.com/office/drawing/2014/main" id="{37F83DB6-20BE-E1F8-A353-721B4DC78C81}"/>
              </a:ext>
            </a:extLst>
          </p:cNvPr>
          <p:cNvSpPr>
            <a:spLocks noGrp="1"/>
          </p:cNvSpPr>
          <p:nvPr>
            <p:ph type="ftr" sz="quarter" idx="11"/>
          </p:nvPr>
        </p:nvSpPr>
        <p:spPr/>
        <p:txBody>
          <a:bodyPr/>
          <a:lstStyle/>
          <a:p>
            <a:pPr>
              <a:defRPr/>
            </a:pPr>
            <a:r>
              <a:rPr lang="en-AU"/>
              <a:t>Information Technology Services</a:t>
            </a:r>
          </a:p>
        </p:txBody>
      </p:sp>
      <p:sp>
        <p:nvSpPr>
          <p:cNvPr id="9" name="Slide Number Placeholder 8">
            <a:extLst>
              <a:ext uri="{FF2B5EF4-FFF2-40B4-BE49-F238E27FC236}">
                <a16:creationId xmlns:a16="http://schemas.microsoft.com/office/drawing/2014/main" id="{EA274C6B-9B51-7DA9-473F-0000996C0AC4}"/>
              </a:ext>
            </a:extLst>
          </p:cNvPr>
          <p:cNvSpPr>
            <a:spLocks noGrp="1"/>
          </p:cNvSpPr>
          <p:nvPr>
            <p:ph type="sldNum" sz="quarter" idx="12"/>
          </p:nvPr>
        </p:nvSpPr>
        <p:spPr/>
        <p:txBody>
          <a:bodyPr/>
          <a:lstStyle/>
          <a:p>
            <a:pPr>
              <a:defRPr/>
            </a:pPr>
            <a:fld id="{73DF92FB-B71D-164B-9BA2-5A926E38DF99}" type="slidenum">
              <a:rPr lang="en-AU" altLang="en-US" smtClean="0"/>
              <a:pPr>
                <a:defRPr/>
              </a:pPr>
              <a:t>‹#›</a:t>
            </a:fld>
            <a:endParaRPr lang="en-AU" altLang="en-US"/>
          </a:p>
        </p:txBody>
      </p:sp>
    </p:spTree>
    <p:extLst>
      <p:ext uri="{BB962C8B-B14F-4D97-AF65-F5344CB8AC3E}">
        <p14:creationId xmlns:p14="http://schemas.microsoft.com/office/powerpoint/2010/main" val="34293286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38692-9FAC-E29B-F628-8DF3D8DFB6A2}"/>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BE87FE7C-0027-F1FE-3127-44A8118A17EB}"/>
              </a:ext>
            </a:extLst>
          </p:cNvPr>
          <p:cNvSpPr>
            <a:spLocks noGrp="1"/>
          </p:cNvSpPr>
          <p:nvPr>
            <p:ph type="dt" sz="half" idx="10"/>
          </p:nvPr>
        </p:nvSpPr>
        <p:spPr/>
        <p:txBody>
          <a:bodyPr/>
          <a:lstStyle/>
          <a:p>
            <a:pPr>
              <a:defRPr/>
            </a:pPr>
            <a:r>
              <a:rPr lang="en-AU"/>
              <a:t>RMIT University©2008</a:t>
            </a:r>
          </a:p>
        </p:txBody>
      </p:sp>
      <p:sp>
        <p:nvSpPr>
          <p:cNvPr id="4" name="Footer Placeholder 3">
            <a:extLst>
              <a:ext uri="{FF2B5EF4-FFF2-40B4-BE49-F238E27FC236}">
                <a16:creationId xmlns:a16="http://schemas.microsoft.com/office/drawing/2014/main" id="{72A1E66B-1F5F-8E67-0C71-56584762A1F4}"/>
              </a:ext>
            </a:extLst>
          </p:cNvPr>
          <p:cNvSpPr>
            <a:spLocks noGrp="1"/>
          </p:cNvSpPr>
          <p:nvPr>
            <p:ph type="ftr" sz="quarter" idx="11"/>
          </p:nvPr>
        </p:nvSpPr>
        <p:spPr/>
        <p:txBody>
          <a:bodyPr/>
          <a:lstStyle/>
          <a:p>
            <a:pPr>
              <a:defRPr/>
            </a:pPr>
            <a:r>
              <a:rPr lang="en-AU"/>
              <a:t>Information Technology Services</a:t>
            </a:r>
          </a:p>
        </p:txBody>
      </p:sp>
      <p:sp>
        <p:nvSpPr>
          <p:cNvPr id="5" name="Slide Number Placeholder 4">
            <a:extLst>
              <a:ext uri="{FF2B5EF4-FFF2-40B4-BE49-F238E27FC236}">
                <a16:creationId xmlns:a16="http://schemas.microsoft.com/office/drawing/2014/main" id="{1221FD28-C39B-EF7D-608D-96A4B4595CF9}"/>
              </a:ext>
            </a:extLst>
          </p:cNvPr>
          <p:cNvSpPr>
            <a:spLocks noGrp="1"/>
          </p:cNvSpPr>
          <p:nvPr>
            <p:ph type="sldNum" sz="quarter" idx="12"/>
          </p:nvPr>
        </p:nvSpPr>
        <p:spPr/>
        <p:txBody>
          <a:bodyPr/>
          <a:lstStyle/>
          <a:p>
            <a:pPr>
              <a:defRPr/>
            </a:pPr>
            <a:fld id="{22519B1A-89D9-3F49-B747-8A805483E1A9}" type="slidenum">
              <a:rPr lang="en-AU" altLang="en-US" smtClean="0"/>
              <a:pPr>
                <a:defRPr/>
              </a:pPr>
              <a:t>‹#›</a:t>
            </a:fld>
            <a:endParaRPr lang="en-AU" altLang="en-US"/>
          </a:p>
        </p:txBody>
      </p:sp>
    </p:spTree>
    <p:extLst>
      <p:ext uri="{BB962C8B-B14F-4D97-AF65-F5344CB8AC3E}">
        <p14:creationId xmlns:p14="http://schemas.microsoft.com/office/powerpoint/2010/main" val="39926562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94BAAA-83C4-117F-D40E-6BCC0EE6D2A7}"/>
              </a:ext>
            </a:extLst>
          </p:cNvPr>
          <p:cNvSpPr>
            <a:spLocks noGrp="1"/>
          </p:cNvSpPr>
          <p:nvPr>
            <p:ph type="dt" sz="half" idx="10"/>
          </p:nvPr>
        </p:nvSpPr>
        <p:spPr/>
        <p:txBody>
          <a:bodyPr/>
          <a:lstStyle/>
          <a:p>
            <a:pPr>
              <a:defRPr/>
            </a:pPr>
            <a:r>
              <a:rPr lang="en-AU"/>
              <a:t>RMIT University©2008</a:t>
            </a:r>
          </a:p>
        </p:txBody>
      </p:sp>
      <p:sp>
        <p:nvSpPr>
          <p:cNvPr id="3" name="Footer Placeholder 2">
            <a:extLst>
              <a:ext uri="{FF2B5EF4-FFF2-40B4-BE49-F238E27FC236}">
                <a16:creationId xmlns:a16="http://schemas.microsoft.com/office/drawing/2014/main" id="{F83D6BD8-13E6-2BBE-4C52-A0311A7CF3EF}"/>
              </a:ext>
            </a:extLst>
          </p:cNvPr>
          <p:cNvSpPr>
            <a:spLocks noGrp="1"/>
          </p:cNvSpPr>
          <p:nvPr>
            <p:ph type="ftr" sz="quarter" idx="11"/>
          </p:nvPr>
        </p:nvSpPr>
        <p:spPr/>
        <p:txBody>
          <a:bodyPr/>
          <a:lstStyle/>
          <a:p>
            <a:pPr>
              <a:defRPr/>
            </a:pPr>
            <a:r>
              <a:rPr lang="en-AU"/>
              <a:t>Information Technology Services</a:t>
            </a:r>
          </a:p>
        </p:txBody>
      </p:sp>
      <p:sp>
        <p:nvSpPr>
          <p:cNvPr id="4" name="Slide Number Placeholder 3">
            <a:extLst>
              <a:ext uri="{FF2B5EF4-FFF2-40B4-BE49-F238E27FC236}">
                <a16:creationId xmlns:a16="http://schemas.microsoft.com/office/drawing/2014/main" id="{E4D9FE0B-84A3-4B8D-312F-9BBBBC224B78}"/>
              </a:ext>
            </a:extLst>
          </p:cNvPr>
          <p:cNvSpPr>
            <a:spLocks noGrp="1"/>
          </p:cNvSpPr>
          <p:nvPr>
            <p:ph type="sldNum" sz="quarter" idx="12"/>
          </p:nvPr>
        </p:nvSpPr>
        <p:spPr/>
        <p:txBody>
          <a:bodyPr/>
          <a:lstStyle/>
          <a:p>
            <a:pPr>
              <a:defRPr/>
            </a:pPr>
            <a:fld id="{6E318730-2AA8-E54A-A91E-5A6D0994576E}" type="slidenum">
              <a:rPr lang="en-AU" altLang="en-US" smtClean="0"/>
              <a:pPr>
                <a:defRPr/>
              </a:pPr>
              <a:t>‹#›</a:t>
            </a:fld>
            <a:endParaRPr lang="en-AU" altLang="en-US"/>
          </a:p>
        </p:txBody>
      </p:sp>
    </p:spTree>
    <p:extLst>
      <p:ext uri="{BB962C8B-B14F-4D97-AF65-F5344CB8AC3E}">
        <p14:creationId xmlns:p14="http://schemas.microsoft.com/office/powerpoint/2010/main" val="27712738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361A2-8849-83CD-FEAD-A89EA5A290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027FD6A3-CAB5-E156-C995-96822FC8EE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CB835DC5-FF9F-5C3A-82DC-A63BCD84D4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6499B4-0A88-7C93-11F7-54F95193B26C}"/>
              </a:ext>
            </a:extLst>
          </p:cNvPr>
          <p:cNvSpPr>
            <a:spLocks noGrp="1"/>
          </p:cNvSpPr>
          <p:nvPr>
            <p:ph type="dt" sz="half" idx="10"/>
          </p:nvPr>
        </p:nvSpPr>
        <p:spPr/>
        <p:txBody>
          <a:bodyPr/>
          <a:lstStyle/>
          <a:p>
            <a:pPr>
              <a:defRPr/>
            </a:pPr>
            <a:r>
              <a:rPr lang="en-AU"/>
              <a:t>RMIT University©2008</a:t>
            </a:r>
          </a:p>
        </p:txBody>
      </p:sp>
      <p:sp>
        <p:nvSpPr>
          <p:cNvPr id="6" name="Footer Placeholder 5">
            <a:extLst>
              <a:ext uri="{FF2B5EF4-FFF2-40B4-BE49-F238E27FC236}">
                <a16:creationId xmlns:a16="http://schemas.microsoft.com/office/drawing/2014/main" id="{BBB4BD54-403B-5B71-AB6A-2A4D6E9EB5BB}"/>
              </a:ext>
            </a:extLst>
          </p:cNvPr>
          <p:cNvSpPr>
            <a:spLocks noGrp="1"/>
          </p:cNvSpPr>
          <p:nvPr>
            <p:ph type="ftr" sz="quarter" idx="11"/>
          </p:nvPr>
        </p:nvSpPr>
        <p:spPr/>
        <p:txBody>
          <a:bodyPr/>
          <a:lstStyle/>
          <a:p>
            <a:pPr>
              <a:defRPr/>
            </a:pPr>
            <a:r>
              <a:rPr lang="en-AU"/>
              <a:t>Information Technology Services</a:t>
            </a:r>
          </a:p>
        </p:txBody>
      </p:sp>
      <p:sp>
        <p:nvSpPr>
          <p:cNvPr id="7" name="Slide Number Placeholder 6">
            <a:extLst>
              <a:ext uri="{FF2B5EF4-FFF2-40B4-BE49-F238E27FC236}">
                <a16:creationId xmlns:a16="http://schemas.microsoft.com/office/drawing/2014/main" id="{9F8F3165-98A5-1ADD-54DD-3E6FA225EC50}"/>
              </a:ext>
            </a:extLst>
          </p:cNvPr>
          <p:cNvSpPr>
            <a:spLocks noGrp="1"/>
          </p:cNvSpPr>
          <p:nvPr>
            <p:ph type="sldNum" sz="quarter" idx="12"/>
          </p:nvPr>
        </p:nvSpPr>
        <p:spPr/>
        <p:txBody>
          <a:bodyPr/>
          <a:lstStyle/>
          <a:p>
            <a:pPr>
              <a:defRPr/>
            </a:pPr>
            <a:fld id="{C8844881-B111-8647-AAA7-0B077BC571B8}" type="slidenum">
              <a:rPr lang="en-AU" altLang="en-US" smtClean="0"/>
              <a:pPr>
                <a:defRPr/>
              </a:pPr>
              <a:t>‹#›</a:t>
            </a:fld>
            <a:endParaRPr lang="en-AU" altLang="en-US"/>
          </a:p>
        </p:txBody>
      </p:sp>
    </p:spTree>
    <p:extLst>
      <p:ext uri="{BB962C8B-B14F-4D97-AF65-F5344CB8AC3E}">
        <p14:creationId xmlns:p14="http://schemas.microsoft.com/office/powerpoint/2010/main" val="423800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4">
            <a:extLst>
              <a:ext uri="{FF2B5EF4-FFF2-40B4-BE49-F238E27FC236}">
                <a16:creationId xmlns:a16="http://schemas.microsoft.com/office/drawing/2014/main" id="{7D5CF55F-70DA-674E-B26B-08F5D36168C6}"/>
              </a:ext>
            </a:extLst>
          </p:cNvPr>
          <p:cNvSpPr>
            <a:spLocks noGrp="1" noChangeArrowheads="1"/>
          </p:cNvSpPr>
          <p:nvPr>
            <p:ph type="dt" sz="half" idx="10"/>
          </p:nvPr>
        </p:nvSpPr>
        <p:spPr>
          <a:ln/>
        </p:spPr>
        <p:txBody>
          <a:bodyPr/>
          <a:lstStyle>
            <a:lvl1pPr>
              <a:defRPr/>
            </a:lvl1pPr>
          </a:lstStyle>
          <a:p>
            <a:pPr>
              <a:defRPr/>
            </a:pPr>
            <a:r>
              <a:rPr lang="en-AU"/>
              <a:t>RMIT University©2008</a:t>
            </a:r>
          </a:p>
        </p:txBody>
      </p:sp>
      <p:sp>
        <p:nvSpPr>
          <p:cNvPr id="5" name="Rectangle 19">
            <a:extLst>
              <a:ext uri="{FF2B5EF4-FFF2-40B4-BE49-F238E27FC236}">
                <a16:creationId xmlns:a16="http://schemas.microsoft.com/office/drawing/2014/main" id="{512EC0A7-2CF9-5B45-A933-1841D39F5E83}"/>
              </a:ext>
            </a:extLst>
          </p:cNvPr>
          <p:cNvSpPr>
            <a:spLocks noGrp="1" noChangeArrowheads="1"/>
          </p:cNvSpPr>
          <p:nvPr>
            <p:ph type="ftr" sz="quarter" idx="11"/>
          </p:nvPr>
        </p:nvSpPr>
        <p:spPr>
          <a:ln/>
        </p:spPr>
        <p:txBody>
          <a:bodyPr/>
          <a:lstStyle>
            <a:lvl1pPr>
              <a:defRPr/>
            </a:lvl1pPr>
          </a:lstStyle>
          <a:p>
            <a:pPr>
              <a:defRPr/>
            </a:pPr>
            <a:r>
              <a:rPr lang="en-AU"/>
              <a:t>Information Technology Services</a:t>
            </a:r>
          </a:p>
        </p:txBody>
      </p:sp>
      <p:sp>
        <p:nvSpPr>
          <p:cNvPr id="6" name="Rectangle 20">
            <a:extLst>
              <a:ext uri="{FF2B5EF4-FFF2-40B4-BE49-F238E27FC236}">
                <a16:creationId xmlns:a16="http://schemas.microsoft.com/office/drawing/2014/main" id="{F2F082E6-A45D-ED41-9806-9E4AFDCFFFDF}"/>
              </a:ext>
            </a:extLst>
          </p:cNvPr>
          <p:cNvSpPr>
            <a:spLocks noGrp="1" noChangeArrowheads="1"/>
          </p:cNvSpPr>
          <p:nvPr>
            <p:ph type="sldNum" sz="quarter" idx="12"/>
          </p:nvPr>
        </p:nvSpPr>
        <p:spPr>
          <a:ln/>
        </p:spPr>
        <p:txBody>
          <a:bodyPr/>
          <a:lstStyle>
            <a:lvl1pPr>
              <a:defRPr/>
            </a:lvl1pPr>
          </a:lstStyle>
          <a:p>
            <a:pPr>
              <a:defRPr/>
            </a:pPr>
            <a:fld id="{034B1429-53D1-0E45-9867-C266BE13A220}" type="slidenum">
              <a:rPr lang="en-AU" altLang="en-US"/>
              <a:pPr>
                <a:defRPr/>
              </a:pPr>
              <a:t>‹#›</a:t>
            </a:fld>
            <a:endParaRPr lang="en-AU" altLang="en-US"/>
          </a:p>
        </p:txBody>
      </p:sp>
    </p:spTree>
    <p:extLst>
      <p:ext uri="{BB962C8B-B14F-4D97-AF65-F5344CB8AC3E}">
        <p14:creationId xmlns:p14="http://schemas.microsoft.com/office/powerpoint/2010/main" val="15623039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EEDAF-F0C0-5ADF-3A0F-F73C21CFF9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17F2A9C3-E762-D4EC-93CC-088220A099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E984C252-AC80-7303-C9B0-9C5F96596F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FF51C1-70FD-331A-C474-E28CD8E885D3}"/>
              </a:ext>
            </a:extLst>
          </p:cNvPr>
          <p:cNvSpPr>
            <a:spLocks noGrp="1"/>
          </p:cNvSpPr>
          <p:nvPr>
            <p:ph type="dt" sz="half" idx="10"/>
          </p:nvPr>
        </p:nvSpPr>
        <p:spPr/>
        <p:txBody>
          <a:bodyPr/>
          <a:lstStyle/>
          <a:p>
            <a:pPr>
              <a:defRPr/>
            </a:pPr>
            <a:r>
              <a:rPr lang="en-AU"/>
              <a:t>RMIT University©2008</a:t>
            </a:r>
          </a:p>
        </p:txBody>
      </p:sp>
      <p:sp>
        <p:nvSpPr>
          <p:cNvPr id="6" name="Footer Placeholder 5">
            <a:extLst>
              <a:ext uri="{FF2B5EF4-FFF2-40B4-BE49-F238E27FC236}">
                <a16:creationId xmlns:a16="http://schemas.microsoft.com/office/drawing/2014/main" id="{64BA5A0E-F5D5-EF8C-32D7-D0AD71DC812D}"/>
              </a:ext>
            </a:extLst>
          </p:cNvPr>
          <p:cNvSpPr>
            <a:spLocks noGrp="1"/>
          </p:cNvSpPr>
          <p:nvPr>
            <p:ph type="ftr" sz="quarter" idx="11"/>
          </p:nvPr>
        </p:nvSpPr>
        <p:spPr/>
        <p:txBody>
          <a:bodyPr/>
          <a:lstStyle/>
          <a:p>
            <a:pPr>
              <a:defRPr/>
            </a:pPr>
            <a:r>
              <a:rPr lang="en-AU"/>
              <a:t>Information Technology Services</a:t>
            </a:r>
          </a:p>
        </p:txBody>
      </p:sp>
      <p:sp>
        <p:nvSpPr>
          <p:cNvPr id="7" name="Slide Number Placeholder 6">
            <a:extLst>
              <a:ext uri="{FF2B5EF4-FFF2-40B4-BE49-F238E27FC236}">
                <a16:creationId xmlns:a16="http://schemas.microsoft.com/office/drawing/2014/main" id="{4BB7EC48-154E-7081-69DF-36AE950D483D}"/>
              </a:ext>
            </a:extLst>
          </p:cNvPr>
          <p:cNvSpPr>
            <a:spLocks noGrp="1"/>
          </p:cNvSpPr>
          <p:nvPr>
            <p:ph type="sldNum" sz="quarter" idx="12"/>
          </p:nvPr>
        </p:nvSpPr>
        <p:spPr/>
        <p:txBody>
          <a:bodyPr/>
          <a:lstStyle/>
          <a:p>
            <a:pPr>
              <a:defRPr/>
            </a:pPr>
            <a:fld id="{DF4CB014-8729-D04A-9C5D-B60CFD2C1DD8}" type="slidenum">
              <a:rPr lang="en-AU" altLang="en-US" smtClean="0"/>
              <a:pPr>
                <a:defRPr/>
              </a:pPr>
              <a:t>‹#›</a:t>
            </a:fld>
            <a:endParaRPr lang="en-AU" altLang="en-US"/>
          </a:p>
        </p:txBody>
      </p:sp>
    </p:spTree>
    <p:extLst>
      <p:ext uri="{BB962C8B-B14F-4D97-AF65-F5344CB8AC3E}">
        <p14:creationId xmlns:p14="http://schemas.microsoft.com/office/powerpoint/2010/main" val="19429014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8B436-7D4B-201E-F193-6AA873968366}"/>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9080DE60-8D38-4060-6F20-EC2536FD53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645F6DE-9CF3-4554-FAB6-105D5032C3ED}"/>
              </a:ext>
            </a:extLst>
          </p:cNvPr>
          <p:cNvSpPr>
            <a:spLocks noGrp="1"/>
          </p:cNvSpPr>
          <p:nvPr>
            <p:ph type="dt" sz="half" idx="10"/>
          </p:nvPr>
        </p:nvSpPr>
        <p:spPr/>
        <p:txBody>
          <a:bodyPr/>
          <a:lstStyle/>
          <a:p>
            <a:pPr>
              <a:defRPr/>
            </a:pPr>
            <a:r>
              <a:rPr lang="en-AU"/>
              <a:t>RMIT University©2008</a:t>
            </a:r>
          </a:p>
        </p:txBody>
      </p:sp>
      <p:sp>
        <p:nvSpPr>
          <p:cNvPr id="5" name="Footer Placeholder 4">
            <a:extLst>
              <a:ext uri="{FF2B5EF4-FFF2-40B4-BE49-F238E27FC236}">
                <a16:creationId xmlns:a16="http://schemas.microsoft.com/office/drawing/2014/main" id="{49E966C6-8906-4357-9D1D-0C69D810D812}"/>
              </a:ext>
            </a:extLst>
          </p:cNvPr>
          <p:cNvSpPr>
            <a:spLocks noGrp="1"/>
          </p:cNvSpPr>
          <p:nvPr>
            <p:ph type="ftr" sz="quarter" idx="11"/>
          </p:nvPr>
        </p:nvSpPr>
        <p:spPr/>
        <p:txBody>
          <a:bodyPr/>
          <a:lstStyle/>
          <a:p>
            <a:pPr>
              <a:defRPr/>
            </a:pPr>
            <a:r>
              <a:rPr lang="en-AU"/>
              <a:t>Information Technology Services</a:t>
            </a:r>
          </a:p>
        </p:txBody>
      </p:sp>
      <p:sp>
        <p:nvSpPr>
          <p:cNvPr id="6" name="Slide Number Placeholder 5">
            <a:extLst>
              <a:ext uri="{FF2B5EF4-FFF2-40B4-BE49-F238E27FC236}">
                <a16:creationId xmlns:a16="http://schemas.microsoft.com/office/drawing/2014/main" id="{E896533B-A5FC-0F35-953B-0FA72A011394}"/>
              </a:ext>
            </a:extLst>
          </p:cNvPr>
          <p:cNvSpPr>
            <a:spLocks noGrp="1"/>
          </p:cNvSpPr>
          <p:nvPr>
            <p:ph type="sldNum" sz="quarter" idx="12"/>
          </p:nvPr>
        </p:nvSpPr>
        <p:spPr/>
        <p:txBody>
          <a:bodyPr/>
          <a:lstStyle/>
          <a:p>
            <a:pPr>
              <a:defRPr/>
            </a:pPr>
            <a:fld id="{EF48FEDB-EE9E-0040-A452-68820FADDB82}" type="slidenum">
              <a:rPr lang="en-AU" altLang="en-US" smtClean="0"/>
              <a:pPr>
                <a:defRPr/>
              </a:pPr>
              <a:t>‹#›</a:t>
            </a:fld>
            <a:endParaRPr lang="en-AU" altLang="en-US"/>
          </a:p>
        </p:txBody>
      </p:sp>
    </p:spTree>
    <p:extLst>
      <p:ext uri="{BB962C8B-B14F-4D97-AF65-F5344CB8AC3E}">
        <p14:creationId xmlns:p14="http://schemas.microsoft.com/office/powerpoint/2010/main" val="22348552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A6A75E-8A88-A0E0-EC67-E291D974F78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D4A38781-0873-9B41-34AD-5DF7A7F63FC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6DF1EB8-6588-9864-C848-8DC45F794461}"/>
              </a:ext>
            </a:extLst>
          </p:cNvPr>
          <p:cNvSpPr>
            <a:spLocks noGrp="1"/>
          </p:cNvSpPr>
          <p:nvPr>
            <p:ph type="dt" sz="half" idx="10"/>
          </p:nvPr>
        </p:nvSpPr>
        <p:spPr/>
        <p:txBody>
          <a:bodyPr/>
          <a:lstStyle/>
          <a:p>
            <a:pPr>
              <a:defRPr/>
            </a:pPr>
            <a:r>
              <a:rPr lang="en-AU"/>
              <a:t>RMIT University©2008</a:t>
            </a:r>
          </a:p>
        </p:txBody>
      </p:sp>
      <p:sp>
        <p:nvSpPr>
          <p:cNvPr id="5" name="Footer Placeholder 4">
            <a:extLst>
              <a:ext uri="{FF2B5EF4-FFF2-40B4-BE49-F238E27FC236}">
                <a16:creationId xmlns:a16="http://schemas.microsoft.com/office/drawing/2014/main" id="{F1B2011A-AB88-8C0E-0730-3702BA23916F}"/>
              </a:ext>
            </a:extLst>
          </p:cNvPr>
          <p:cNvSpPr>
            <a:spLocks noGrp="1"/>
          </p:cNvSpPr>
          <p:nvPr>
            <p:ph type="ftr" sz="quarter" idx="11"/>
          </p:nvPr>
        </p:nvSpPr>
        <p:spPr/>
        <p:txBody>
          <a:bodyPr/>
          <a:lstStyle/>
          <a:p>
            <a:pPr>
              <a:defRPr/>
            </a:pPr>
            <a:r>
              <a:rPr lang="en-AU"/>
              <a:t>Information Technology Services</a:t>
            </a:r>
          </a:p>
        </p:txBody>
      </p:sp>
      <p:sp>
        <p:nvSpPr>
          <p:cNvPr id="6" name="Slide Number Placeholder 5">
            <a:extLst>
              <a:ext uri="{FF2B5EF4-FFF2-40B4-BE49-F238E27FC236}">
                <a16:creationId xmlns:a16="http://schemas.microsoft.com/office/drawing/2014/main" id="{79DD7098-578E-568C-68CA-C49B2DFBD7A6}"/>
              </a:ext>
            </a:extLst>
          </p:cNvPr>
          <p:cNvSpPr>
            <a:spLocks noGrp="1"/>
          </p:cNvSpPr>
          <p:nvPr>
            <p:ph type="sldNum" sz="quarter" idx="12"/>
          </p:nvPr>
        </p:nvSpPr>
        <p:spPr/>
        <p:txBody>
          <a:bodyPr/>
          <a:lstStyle/>
          <a:p>
            <a:pPr>
              <a:defRPr/>
            </a:pPr>
            <a:fld id="{85EDF752-5BCD-294B-B489-B445AB11313C}" type="slidenum">
              <a:rPr lang="en-AU" altLang="en-US" smtClean="0"/>
              <a:pPr>
                <a:defRPr/>
              </a:pPr>
              <a:t>‹#›</a:t>
            </a:fld>
            <a:endParaRPr lang="en-AU" altLang="en-US"/>
          </a:p>
        </p:txBody>
      </p:sp>
    </p:spTree>
    <p:extLst>
      <p:ext uri="{BB962C8B-B14F-4D97-AF65-F5344CB8AC3E}">
        <p14:creationId xmlns:p14="http://schemas.microsoft.com/office/powerpoint/2010/main" val="10842992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36025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Slide 32">
    <p:spTree>
      <p:nvGrpSpPr>
        <p:cNvPr id="1" name=""/>
        <p:cNvGrpSpPr/>
        <p:nvPr/>
      </p:nvGrpSpPr>
      <p:grpSpPr>
        <a:xfrm>
          <a:off x="0" y="0"/>
          <a:ext cx="0" cy="0"/>
          <a:chOff x="0" y="0"/>
          <a:chExt cx="0" cy="0"/>
        </a:xfrm>
      </p:grpSpPr>
      <p:sp>
        <p:nvSpPr>
          <p:cNvPr id="3" name="Chart Placeholder 6"/>
          <p:cNvSpPr>
            <a:spLocks noGrp="1"/>
          </p:cNvSpPr>
          <p:nvPr>
            <p:ph type="chart" sz="quarter" idx="11"/>
          </p:nvPr>
        </p:nvSpPr>
        <p:spPr>
          <a:xfrm>
            <a:off x="681099" y="3407917"/>
            <a:ext cx="4619036" cy="2903041"/>
          </a:xfrm>
          <a:prstGeom prst="rect">
            <a:avLst/>
          </a:prstGeom>
        </p:spPr>
        <p:txBody>
          <a:bodyPr lIns="121917" tIns="60958" rIns="121917" bIns="60958"/>
          <a:lstStyle>
            <a:lvl1pPr>
              <a:defRPr>
                <a:ln>
                  <a:solidFill>
                    <a:sysClr val="windowText" lastClr="000000"/>
                  </a:solidFill>
                </a:ln>
              </a:defRPr>
            </a:lvl1pPr>
          </a:lstStyle>
          <a:p>
            <a:pPr lvl="0"/>
            <a:endParaRPr lang="en-US" noProof="0"/>
          </a:p>
        </p:txBody>
      </p:sp>
    </p:spTree>
    <p:extLst>
      <p:ext uri="{BB962C8B-B14F-4D97-AF65-F5344CB8AC3E}">
        <p14:creationId xmlns:p14="http://schemas.microsoft.com/office/powerpoint/2010/main" val="2530022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_option 1_text onl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1F2C3B5-0EEE-7745-A7B9-592D5689F935}"/>
              </a:ext>
            </a:extLst>
          </p:cNvPr>
          <p:cNvSpPr/>
          <p:nvPr userDrawn="1"/>
        </p:nvSpPr>
        <p:spPr>
          <a:xfrm>
            <a:off x="0" y="0"/>
            <a:ext cx="12192000" cy="6858000"/>
          </a:xfrm>
          <a:prstGeom prst="rect">
            <a:avLst/>
          </a:prstGeom>
          <a:solidFill>
            <a:srgbClr val="000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p:cNvSpPr>
            <a:spLocks noGrp="1"/>
          </p:cNvSpPr>
          <p:nvPr>
            <p:ph type="ctrTitle" hasCustomPrompt="1"/>
          </p:nvPr>
        </p:nvSpPr>
        <p:spPr>
          <a:xfrm>
            <a:off x="230077" y="306919"/>
            <a:ext cx="11240564" cy="1751373"/>
          </a:xfrm>
        </p:spPr>
        <p:txBody>
          <a:bodyPr anchor="t" anchorCtr="0"/>
          <a:lstStyle>
            <a:lvl1pPr algn="l">
              <a:lnSpc>
                <a:spcPct val="85000"/>
              </a:lnSpc>
              <a:defRPr sz="7200">
                <a:solidFill>
                  <a:schemeClr val="accent2"/>
                </a:solidFill>
              </a:defRPr>
            </a:lvl1pPr>
          </a:lstStyle>
          <a:p>
            <a:r>
              <a:rPr lang="en-GB" noProof="0" dirty="0"/>
              <a:t>Click to edit Project title</a:t>
            </a:r>
          </a:p>
        </p:txBody>
      </p:sp>
      <p:sp>
        <p:nvSpPr>
          <p:cNvPr id="3" name="Subtitle 2"/>
          <p:cNvSpPr>
            <a:spLocks noGrp="1"/>
          </p:cNvSpPr>
          <p:nvPr>
            <p:ph type="subTitle" idx="1" hasCustomPrompt="1"/>
          </p:nvPr>
        </p:nvSpPr>
        <p:spPr>
          <a:xfrm>
            <a:off x="230077" y="2192060"/>
            <a:ext cx="11240564" cy="1409269"/>
          </a:xfrm>
        </p:spPr>
        <p:txBody>
          <a:bodyPr anchor="t" anchorCtr="0"/>
          <a:lstStyle>
            <a:lvl1pPr marL="0" indent="0" algn="l">
              <a:buNone/>
              <a:defRPr sz="3600" b="1">
                <a:solidFill>
                  <a:schemeClr val="bg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Click to edit Subhead</a:t>
            </a:r>
          </a:p>
        </p:txBody>
      </p:sp>
      <p:pic>
        <p:nvPicPr>
          <p:cNvPr id="6" name="Graphic 5">
            <a:extLst>
              <a:ext uri="{FF2B5EF4-FFF2-40B4-BE49-F238E27FC236}">
                <a16:creationId xmlns:a16="http://schemas.microsoft.com/office/drawing/2014/main" id="{5DA21FA2-E392-1B41-A0A7-90CFC9BA4BE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8478" y="5973797"/>
            <a:ext cx="1681207" cy="750435"/>
          </a:xfrm>
          <a:prstGeom prst="rect">
            <a:avLst/>
          </a:prstGeom>
        </p:spPr>
      </p:pic>
      <p:sp>
        <p:nvSpPr>
          <p:cNvPr id="7" name="TextBox 6">
            <a:extLst>
              <a:ext uri="{FF2B5EF4-FFF2-40B4-BE49-F238E27FC236}">
                <a16:creationId xmlns:a16="http://schemas.microsoft.com/office/drawing/2014/main" id="{AAD35544-392A-4E4D-A137-14755080D317}"/>
              </a:ext>
            </a:extLst>
          </p:cNvPr>
          <p:cNvSpPr txBox="1"/>
          <p:nvPr userDrawn="1"/>
        </p:nvSpPr>
        <p:spPr>
          <a:xfrm>
            <a:off x="10088415" y="6563336"/>
            <a:ext cx="2232063" cy="225767"/>
          </a:xfrm>
          <a:prstGeom prst="rect">
            <a:avLst/>
          </a:prstGeom>
          <a:noFill/>
        </p:spPr>
        <p:txBody>
          <a:bodyPr vert="horz" wrap="square" lIns="0" tIns="60960" rIns="121920" bIns="60960" rtlCol="0" anchor="t" anchorCtr="0">
            <a:spAutoFit/>
          </a:bodyPr>
          <a:lstStyle/>
          <a:p>
            <a:r>
              <a:rPr lang="en-AU" sz="667" b="0" i="0" u="none" strike="noStrike" kern="1200" dirty="0">
                <a:solidFill>
                  <a:schemeClr val="bg1"/>
                </a:solidFill>
                <a:effectLst/>
                <a:latin typeface="+mn-lt"/>
                <a:ea typeface="+mn-ea"/>
                <a:cs typeface="+mn-cs"/>
              </a:rPr>
              <a:t>CRICOS provider number: 00122A | RTO Code: 3046</a:t>
            </a:r>
          </a:p>
        </p:txBody>
      </p:sp>
    </p:spTree>
    <p:extLst>
      <p:ext uri="{BB962C8B-B14F-4D97-AF65-F5344CB8AC3E}">
        <p14:creationId xmlns:p14="http://schemas.microsoft.com/office/powerpoint/2010/main" val="35068238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_option 2_text onl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9696229-ED0C-CF40-A716-1482E7A51AF3}"/>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p:cNvSpPr>
            <a:spLocks noGrp="1"/>
          </p:cNvSpPr>
          <p:nvPr>
            <p:ph type="ctrTitle" hasCustomPrompt="1"/>
          </p:nvPr>
        </p:nvSpPr>
        <p:spPr>
          <a:xfrm>
            <a:off x="230076" y="306919"/>
            <a:ext cx="10755251" cy="1885143"/>
          </a:xfrm>
        </p:spPr>
        <p:txBody>
          <a:bodyPr anchor="t" anchorCtr="0"/>
          <a:lstStyle>
            <a:lvl1pPr algn="l">
              <a:lnSpc>
                <a:spcPct val="85000"/>
              </a:lnSpc>
              <a:defRPr sz="7200">
                <a:solidFill>
                  <a:schemeClr val="bg1"/>
                </a:solidFill>
              </a:defRPr>
            </a:lvl1pPr>
          </a:lstStyle>
          <a:p>
            <a:r>
              <a:rPr lang="en-GB" dirty="0"/>
              <a:t>Click to edit Project title</a:t>
            </a:r>
            <a:endParaRPr lang="en-US" dirty="0"/>
          </a:p>
        </p:txBody>
      </p:sp>
      <p:sp>
        <p:nvSpPr>
          <p:cNvPr id="3" name="Subtitle 2"/>
          <p:cNvSpPr>
            <a:spLocks noGrp="1"/>
          </p:cNvSpPr>
          <p:nvPr>
            <p:ph type="subTitle" idx="1" hasCustomPrompt="1"/>
          </p:nvPr>
        </p:nvSpPr>
        <p:spPr>
          <a:xfrm>
            <a:off x="230076" y="2192060"/>
            <a:ext cx="10755251" cy="1409269"/>
          </a:xfrm>
        </p:spPr>
        <p:txBody>
          <a:bodyPr anchor="t" anchorCtr="0"/>
          <a:lstStyle>
            <a:lvl1pPr marL="0" indent="0" algn="l">
              <a:buNone/>
              <a:defRPr sz="3600" b="1">
                <a:solidFill>
                  <a:schemeClr val="bg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Click to edit Subhead</a:t>
            </a:r>
          </a:p>
        </p:txBody>
      </p:sp>
      <p:pic>
        <p:nvPicPr>
          <p:cNvPr id="6" name="Graphic 5">
            <a:extLst>
              <a:ext uri="{FF2B5EF4-FFF2-40B4-BE49-F238E27FC236}">
                <a16:creationId xmlns:a16="http://schemas.microsoft.com/office/drawing/2014/main" id="{5DA21FA2-E392-1B41-A0A7-90CFC9BA4BEA}"/>
              </a:ext>
            </a:extLst>
          </p:cNvPr>
          <p:cNvPicPr>
            <a:picLocks noChangeAspect="1"/>
          </p:cNvPicPr>
          <p:nvPr userDrawn="1"/>
        </p:nvPicPr>
        <p:blipFill>
          <a:blip r:embed="rId2" cstate="screen">
            <a:lum bright="100000"/>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28478" y="5973796"/>
            <a:ext cx="1681207" cy="750435"/>
          </a:xfrm>
          <a:prstGeom prst="rect">
            <a:avLst/>
          </a:prstGeom>
        </p:spPr>
      </p:pic>
      <p:sp>
        <p:nvSpPr>
          <p:cNvPr id="8" name="TextBox 7">
            <a:extLst>
              <a:ext uri="{FF2B5EF4-FFF2-40B4-BE49-F238E27FC236}">
                <a16:creationId xmlns:a16="http://schemas.microsoft.com/office/drawing/2014/main" id="{A994BFB8-5006-854E-A03B-65D75E3FA688}"/>
              </a:ext>
            </a:extLst>
          </p:cNvPr>
          <p:cNvSpPr txBox="1"/>
          <p:nvPr userDrawn="1"/>
        </p:nvSpPr>
        <p:spPr>
          <a:xfrm>
            <a:off x="10088415" y="6563336"/>
            <a:ext cx="2232063" cy="225767"/>
          </a:xfrm>
          <a:prstGeom prst="rect">
            <a:avLst/>
          </a:prstGeom>
          <a:noFill/>
        </p:spPr>
        <p:txBody>
          <a:bodyPr vert="horz" wrap="square" lIns="0" tIns="60960" rIns="121920" bIns="60960" rtlCol="0" anchor="t" anchorCtr="0">
            <a:spAutoFit/>
          </a:bodyPr>
          <a:lstStyle/>
          <a:p>
            <a:r>
              <a:rPr lang="en-AU" sz="667" b="0" i="0" u="none" strike="noStrike" kern="1200" dirty="0">
                <a:solidFill>
                  <a:schemeClr val="bg1"/>
                </a:solidFill>
                <a:effectLst/>
                <a:latin typeface="+mn-lt"/>
                <a:ea typeface="+mn-ea"/>
                <a:cs typeface="+mn-cs"/>
              </a:rPr>
              <a:t>CRICOS provider number: 00122A | RTO Code: 3046</a:t>
            </a:r>
          </a:p>
        </p:txBody>
      </p:sp>
    </p:spTree>
    <p:extLst>
      <p:ext uri="{BB962C8B-B14F-4D97-AF65-F5344CB8AC3E}">
        <p14:creationId xmlns:p14="http://schemas.microsoft.com/office/powerpoint/2010/main" val="28642765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_option 3_with im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1F2C3B5-0EEE-7745-A7B9-592D5689F935}"/>
              </a:ext>
            </a:extLst>
          </p:cNvPr>
          <p:cNvSpPr/>
          <p:nvPr userDrawn="1"/>
        </p:nvSpPr>
        <p:spPr>
          <a:xfrm>
            <a:off x="0" y="0"/>
            <a:ext cx="6494584" cy="6858000"/>
          </a:xfrm>
          <a:prstGeom prst="rect">
            <a:avLst/>
          </a:prstGeom>
          <a:solidFill>
            <a:srgbClr val="000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3" name="Subtitle 2"/>
          <p:cNvSpPr>
            <a:spLocks noGrp="1"/>
          </p:cNvSpPr>
          <p:nvPr>
            <p:ph type="subTitle" idx="1" hasCustomPrompt="1"/>
          </p:nvPr>
        </p:nvSpPr>
        <p:spPr>
          <a:xfrm>
            <a:off x="230077" y="2192061"/>
            <a:ext cx="5865924" cy="1746895"/>
          </a:xfrm>
        </p:spPr>
        <p:txBody>
          <a:bodyPr anchor="t" anchorCtr="0"/>
          <a:lstStyle>
            <a:lvl1pPr marL="0" indent="0" algn="l">
              <a:buNone/>
              <a:defRPr sz="2800" b="1">
                <a:solidFill>
                  <a:schemeClr val="bg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Click to edit Subhead</a:t>
            </a:r>
          </a:p>
        </p:txBody>
      </p:sp>
      <p:pic>
        <p:nvPicPr>
          <p:cNvPr id="6" name="Graphic 5">
            <a:extLst>
              <a:ext uri="{FF2B5EF4-FFF2-40B4-BE49-F238E27FC236}">
                <a16:creationId xmlns:a16="http://schemas.microsoft.com/office/drawing/2014/main" id="{5DA21FA2-E392-1B41-A0A7-90CFC9BA4BE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8478" y="5973797"/>
            <a:ext cx="1681207" cy="750435"/>
          </a:xfrm>
          <a:prstGeom prst="rect">
            <a:avLst/>
          </a:prstGeom>
        </p:spPr>
      </p:pic>
      <p:sp>
        <p:nvSpPr>
          <p:cNvPr id="9" name="Text Placeholder 3">
            <a:extLst>
              <a:ext uri="{FF2B5EF4-FFF2-40B4-BE49-F238E27FC236}">
                <a16:creationId xmlns:a16="http://schemas.microsoft.com/office/drawing/2014/main" id="{891D0F7C-79A1-4847-8A60-AC7E92D3F8DC}"/>
              </a:ext>
            </a:extLst>
          </p:cNvPr>
          <p:cNvSpPr>
            <a:spLocks noGrp="1"/>
          </p:cNvSpPr>
          <p:nvPr>
            <p:ph type="body" sz="quarter" idx="11" hasCustomPrompt="1"/>
          </p:nvPr>
        </p:nvSpPr>
        <p:spPr>
          <a:xfrm>
            <a:off x="292101" y="936372"/>
            <a:ext cx="5803900" cy="573088"/>
          </a:xfrm>
          <a:solidFill>
            <a:schemeClr val="accent2"/>
          </a:solidFill>
        </p:spPr>
        <p:txBody>
          <a:bodyPr/>
          <a:lstStyle>
            <a:lvl1pPr marL="0" indent="0" algn="l" defTabSz="914354" rtl="0" eaLnBrk="1" latinLnBrk="0" hangingPunct="1">
              <a:lnSpc>
                <a:spcPct val="90000"/>
              </a:lnSpc>
              <a:spcBef>
                <a:spcPct val="0"/>
              </a:spcBef>
              <a:spcAft>
                <a:spcPts val="667"/>
              </a:spcAft>
              <a:buFont typeface="Arial" panose="020B0604020202020204" pitchFamily="34" charset="0"/>
              <a:buNone/>
              <a:defRPr lang="en-GB" sz="3600" b="1" kern="1200" baseline="0" dirty="0" smtClean="0">
                <a:solidFill>
                  <a:schemeClr val="bg1"/>
                </a:solidFill>
                <a:latin typeface="+mj-lt"/>
                <a:ea typeface="+mj-ea"/>
                <a:cs typeface="+mj-cs"/>
              </a:defRPr>
            </a:lvl1pPr>
            <a:lvl2pPr marL="0" indent="0" algn="l" defTabSz="914354" rtl="0" eaLnBrk="1" latinLnBrk="0" hangingPunct="1">
              <a:lnSpc>
                <a:spcPct val="90000"/>
              </a:lnSpc>
              <a:spcBef>
                <a:spcPct val="0"/>
              </a:spcBef>
              <a:spcAft>
                <a:spcPts val="667"/>
              </a:spcAft>
              <a:buFont typeface="Arial" panose="020B0604020202020204" pitchFamily="34" charset="0"/>
              <a:buNone/>
              <a:defRPr lang="en-GB" sz="3600" b="1" kern="1200" baseline="0" dirty="0" smtClean="0">
                <a:solidFill>
                  <a:schemeClr val="bg1"/>
                </a:solidFill>
                <a:latin typeface="+mj-lt"/>
                <a:ea typeface="+mj-ea"/>
                <a:cs typeface="+mj-cs"/>
              </a:defRPr>
            </a:lvl2pPr>
            <a:lvl3pPr marL="0" indent="0" algn="l" defTabSz="914354" rtl="0" eaLnBrk="1" latinLnBrk="0" hangingPunct="1">
              <a:lnSpc>
                <a:spcPct val="90000"/>
              </a:lnSpc>
              <a:spcBef>
                <a:spcPct val="0"/>
              </a:spcBef>
              <a:spcAft>
                <a:spcPts val="667"/>
              </a:spcAft>
              <a:buFont typeface="Arial" panose="020B0604020202020204" pitchFamily="34" charset="0"/>
              <a:buNone/>
              <a:defRPr lang="en-GB" sz="3600" b="1" kern="1200" baseline="0" dirty="0" smtClean="0">
                <a:solidFill>
                  <a:schemeClr val="bg1"/>
                </a:solidFill>
                <a:latin typeface="+mj-lt"/>
                <a:ea typeface="+mj-ea"/>
                <a:cs typeface="+mj-cs"/>
              </a:defRPr>
            </a:lvl3pPr>
            <a:lvl4pPr marL="0" indent="0" algn="l" defTabSz="914354" rtl="0" eaLnBrk="1" latinLnBrk="0" hangingPunct="1">
              <a:lnSpc>
                <a:spcPct val="90000"/>
              </a:lnSpc>
              <a:spcBef>
                <a:spcPct val="0"/>
              </a:spcBef>
              <a:spcAft>
                <a:spcPts val="667"/>
              </a:spcAft>
              <a:buFont typeface="Arial" panose="020B0604020202020204" pitchFamily="34" charset="0"/>
              <a:buNone/>
              <a:defRPr lang="en-GB" sz="3600" b="1" kern="1200" baseline="0" dirty="0" smtClean="0">
                <a:solidFill>
                  <a:schemeClr val="bg1"/>
                </a:solidFill>
                <a:latin typeface="+mj-lt"/>
                <a:ea typeface="+mj-ea"/>
                <a:cs typeface="+mj-cs"/>
              </a:defRPr>
            </a:lvl4pPr>
            <a:lvl5pPr marL="0" indent="0" algn="l" defTabSz="914354" rtl="0" eaLnBrk="1" latinLnBrk="0" hangingPunct="1">
              <a:lnSpc>
                <a:spcPct val="90000"/>
              </a:lnSpc>
              <a:spcBef>
                <a:spcPct val="0"/>
              </a:spcBef>
              <a:spcAft>
                <a:spcPts val="667"/>
              </a:spcAft>
              <a:buFont typeface="Arial" panose="020B0604020202020204" pitchFamily="34" charset="0"/>
              <a:buNone/>
              <a:defRPr lang="en-US" sz="3600" b="1" kern="1200" baseline="0" dirty="0">
                <a:solidFill>
                  <a:schemeClr val="bg1"/>
                </a:solidFill>
                <a:latin typeface="+mj-lt"/>
                <a:ea typeface="+mj-ea"/>
                <a:cs typeface="+mj-cs"/>
              </a:defRPr>
            </a:lvl5pPr>
          </a:lstStyle>
          <a:p>
            <a:pPr lvl="0"/>
            <a:r>
              <a:rPr lang="en-GB" dirty="0"/>
              <a:t>Project title</a:t>
            </a:r>
            <a:endParaRPr lang="en-US" dirty="0"/>
          </a:p>
        </p:txBody>
      </p:sp>
      <p:sp>
        <p:nvSpPr>
          <p:cNvPr id="11" name="Text Placeholder 3">
            <a:extLst>
              <a:ext uri="{FF2B5EF4-FFF2-40B4-BE49-F238E27FC236}">
                <a16:creationId xmlns:a16="http://schemas.microsoft.com/office/drawing/2014/main" id="{E32C4CC1-402A-1C44-ABC7-0CA4A95DA3D9}"/>
              </a:ext>
            </a:extLst>
          </p:cNvPr>
          <p:cNvSpPr>
            <a:spLocks noGrp="1"/>
          </p:cNvSpPr>
          <p:nvPr>
            <p:ph type="body" sz="quarter" idx="12"/>
          </p:nvPr>
        </p:nvSpPr>
        <p:spPr>
          <a:xfrm>
            <a:off x="292102" y="285443"/>
            <a:ext cx="5803900" cy="573088"/>
          </a:xfrm>
          <a:solidFill>
            <a:schemeClr val="accent2"/>
          </a:solidFill>
        </p:spPr>
        <p:txBody>
          <a:bodyPr/>
          <a:lstStyle>
            <a:lvl1pPr marL="0" indent="0" algn="l" defTabSz="914354" rtl="0" eaLnBrk="1" latinLnBrk="0" hangingPunct="1">
              <a:lnSpc>
                <a:spcPct val="90000"/>
              </a:lnSpc>
              <a:spcBef>
                <a:spcPct val="0"/>
              </a:spcBef>
              <a:spcAft>
                <a:spcPts val="667"/>
              </a:spcAft>
              <a:buFont typeface="Arial" panose="020B0604020202020204" pitchFamily="34" charset="0"/>
              <a:buNone/>
              <a:defRPr lang="en-GB" sz="3600" b="1" kern="1200" baseline="0" dirty="0" smtClean="0">
                <a:solidFill>
                  <a:schemeClr val="bg1"/>
                </a:solidFill>
                <a:latin typeface="+mj-lt"/>
                <a:ea typeface="+mj-ea"/>
                <a:cs typeface="+mj-cs"/>
              </a:defRPr>
            </a:lvl1pPr>
            <a:lvl2pPr marL="0" indent="0" algn="l" defTabSz="914354" rtl="0" eaLnBrk="1" latinLnBrk="0" hangingPunct="1">
              <a:lnSpc>
                <a:spcPct val="90000"/>
              </a:lnSpc>
              <a:spcBef>
                <a:spcPct val="0"/>
              </a:spcBef>
              <a:spcAft>
                <a:spcPts val="667"/>
              </a:spcAft>
              <a:buFont typeface="Arial" panose="020B0604020202020204" pitchFamily="34" charset="0"/>
              <a:buNone/>
              <a:defRPr lang="en-GB" sz="3600" b="1" kern="1200" baseline="0" dirty="0" smtClean="0">
                <a:solidFill>
                  <a:schemeClr val="bg1"/>
                </a:solidFill>
                <a:latin typeface="+mj-lt"/>
                <a:ea typeface="+mj-ea"/>
                <a:cs typeface="+mj-cs"/>
              </a:defRPr>
            </a:lvl2pPr>
            <a:lvl3pPr marL="0" indent="0" algn="l" defTabSz="914354" rtl="0" eaLnBrk="1" latinLnBrk="0" hangingPunct="1">
              <a:lnSpc>
                <a:spcPct val="90000"/>
              </a:lnSpc>
              <a:spcBef>
                <a:spcPct val="0"/>
              </a:spcBef>
              <a:spcAft>
                <a:spcPts val="667"/>
              </a:spcAft>
              <a:buFont typeface="Arial" panose="020B0604020202020204" pitchFamily="34" charset="0"/>
              <a:buNone/>
              <a:defRPr lang="en-GB" sz="3600" b="1" kern="1200" baseline="0" dirty="0" smtClean="0">
                <a:solidFill>
                  <a:schemeClr val="bg1"/>
                </a:solidFill>
                <a:latin typeface="+mj-lt"/>
                <a:ea typeface="+mj-ea"/>
                <a:cs typeface="+mj-cs"/>
              </a:defRPr>
            </a:lvl3pPr>
            <a:lvl4pPr marL="0" indent="0" algn="l" defTabSz="914354" rtl="0" eaLnBrk="1" latinLnBrk="0" hangingPunct="1">
              <a:lnSpc>
                <a:spcPct val="90000"/>
              </a:lnSpc>
              <a:spcBef>
                <a:spcPct val="0"/>
              </a:spcBef>
              <a:spcAft>
                <a:spcPts val="667"/>
              </a:spcAft>
              <a:buFont typeface="Arial" panose="020B0604020202020204" pitchFamily="34" charset="0"/>
              <a:buNone/>
              <a:defRPr lang="en-GB" sz="3600" b="1" kern="1200" baseline="0" dirty="0" smtClean="0">
                <a:solidFill>
                  <a:schemeClr val="bg1"/>
                </a:solidFill>
                <a:latin typeface="+mj-lt"/>
                <a:ea typeface="+mj-ea"/>
                <a:cs typeface="+mj-cs"/>
              </a:defRPr>
            </a:lvl4pPr>
            <a:lvl5pPr marL="0" indent="0" algn="l" defTabSz="914354" rtl="0" eaLnBrk="1" latinLnBrk="0" hangingPunct="1">
              <a:lnSpc>
                <a:spcPct val="90000"/>
              </a:lnSpc>
              <a:spcBef>
                <a:spcPct val="0"/>
              </a:spcBef>
              <a:spcAft>
                <a:spcPts val="667"/>
              </a:spcAft>
              <a:buFont typeface="Arial" panose="020B0604020202020204" pitchFamily="34" charset="0"/>
              <a:buNone/>
              <a:defRPr lang="en-US" sz="3600" b="1" kern="1200" baseline="0" dirty="0">
                <a:solidFill>
                  <a:schemeClr val="bg1"/>
                </a:solidFill>
                <a:latin typeface="+mj-lt"/>
                <a:ea typeface="+mj-ea"/>
                <a:cs typeface="+mj-cs"/>
              </a:defRPr>
            </a:lvl5pPr>
          </a:lstStyle>
          <a:p>
            <a:pPr lvl="0"/>
            <a:r>
              <a:rPr lang="en-US"/>
              <a:t>Click to edit Master text styles</a:t>
            </a:r>
          </a:p>
        </p:txBody>
      </p:sp>
      <p:sp>
        <p:nvSpPr>
          <p:cNvPr id="12" name="Picture Placeholder 9">
            <a:extLst>
              <a:ext uri="{FF2B5EF4-FFF2-40B4-BE49-F238E27FC236}">
                <a16:creationId xmlns:a16="http://schemas.microsoft.com/office/drawing/2014/main" id="{D42EB612-735B-1B46-A9E2-EC6C65F3D6C7}"/>
              </a:ext>
            </a:extLst>
          </p:cNvPr>
          <p:cNvSpPr>
            <a:spLocks noGrp="1"/>
          </p:cNvSpPr>
          <p:nvPr>
            <p:ph type="pic" sz="quarter" idx="10" hasCustomPrompt="1"/>
          </p:nvPr>
        </p:nvSpPr>
        <p:spPr>
          <a:xfrm>
            <a:off x="6494586" y="0"/>
            <a:ext cx="5697415" cy="6858000"/>
          </a:xfrm>
        </p:spPr>
        <p:txBody>
          <a:bodyPr anchor="ctr"/>
          <a:lstStyle>
            <a:lvl1pPr algn="ctr">
              <a:defRPr/>
            </a:lvl1pPr>
          </a:lstStyle>
          <a:p>
            <a:r>
              <a:rPr lang="en-US" dirty="0"/>
              <a:t>Click to insert image</a:t>
            </a:r>
          </a:p>
        </p:txBody>
      </p:sp>
      <p:sp>
        <p:nvSpPr>
          <p:cNvPr id="14" name="TextBox 13">
            <a:extLst>
              <a:ext uri="{FF2B5EF4-FFF2-40B4-BE49-F238E27FC236}">
                <a16:creationId xmlns:a16="http://schemas.microsoft.com/office/drawing/2014/main" id="{781F0B9D-BDB2-AE4F-8EAD-C0C1263F14C3}"/>
              </a:ext>
            </a:extLst>
          </p:cNvPr>
          <p:cNvSpPr txBox="1"/>
          <p:nvPr userDrawn="1"/>
        </p:nvSpPr>
        <p:spPr>
          <a:xfrm>
            <a:off x="10088415" y="6563336"/>
            <a:ext cx="2232063" cy="225767"/>
          </a:xfrm>
          <a:prstGeom prst="rect">
            <a:avLst/>
          </a:prstGeom>
          <a:noFill/>
        </p:spPr>
        <p:txBody>
          <a:bodyPr vert="horz" wrap="square" lIns="0" tIns="60960" rIns="121920" bIns="60960" rtlCol="0" anchor="t" anchorCtr="0">
            <a:spAutoFit/>
          </a:bodyPr>
          <a:lstStyle/>
          <a:p>
            <a:r>
              <a:rPr lang="en-AU" sz="667" b="0" i="0" u="none" strike="noStrike" kern="1200" dirty="0">
                <a:solidFill>
                  <a:schemeClr val="tx1"/>
                </a:solidFill>
                <a:effectLst/>
                <a:latin typeface="+mn-lt"/>
                <a:ea typeface="+mn-ea"/>
                <a:cs typeface="+mn-cs"/>
              </a:rPr>
              <a:t>CRICOS provider number: 00122A | RTO Code: 3046</a:t>
            </a:r>
          </a:p>
        </p:txBody>
      </p:sp>
    </p:spTree>
    <p:extLst>
      <p:ext uri="{BB962C8B-B14F-4D97-AF65-F5344CB8AC3E}">
        <p14:creationId xmlns:p14="http://schemas.microsoft.com/office/powerpoint/2010/main" val="29013875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_option 4_with image">
    <p:spTree>
      <p:nvGrpSpPr>
        <p:cNvPr id="1" name=""/>
        <p:cNvGrpSpPr/>
        <p:nvPr/>
      </p:nvGrpSpPr>
      <p:grpSpPr>
        <a:xfrm>
          <a:off x="0" y="0"/>
          <a:ext cx="0" cy="0"/>
          <a:chOff x="0" y="0"/>
          <a:chExt cx="0" cy="0"/>
        </a:xfrm>
      </p:grpSpPr>
      <p:sp>
        <p:nvSpPr>
          <p:cNvPr id="7" name="Picture Placeholder 9">
            <a:extLst>
              <a:ext uri="{FF2B5EF4-FFF2-40B4-BE49-F238E27FC236}">
                <a16:creationId xmlns:a16="http://schemas.microsoft.com/office/drawing/2014/main" id="{565D2C7C-F7B8-3D4E-8FAC-30CE49EDB436}"/>
              </a:ext>
            </a:extLst>
          </p:cNvPr>
          <p:cNvSpPr>
            <a:spLocks noGrp="1"/>
          </p:cNvSpPr>
          <p:nvPr>
            <p:ph type="pic" sz="quarter" idx="10" hasCustomPrompt="1"/>
          </p:nvPr>
        </p:nvSpPr>
        <p:spPr>
          <a:xfrm>
            <a:off x="0" y="0"/>
            <a:ext cx="12192000" cy="6858000"/>
          </a:xfrm>
        </p:spPr>
        <p:txBody>
          <a:bodyPr anchor="ctr"/>
          <a:lstStyle>
            <a:lvl1pPr algn="ctr">
              <a:defRPr/>
            </a:lvl1pPr>
          </a:lstStyle>
          <a:p>
            <a:r>
              <a:rPr lang="en-US" dirty="0"/>
              <a:t>Insert image</a:t>
            </a:r>
          </a:p>
        </p:txBody>
      </p:sp>
      <p:pic>
        <p:nvPicPr>
          <p:cNvPr id="9" name="Graphic 8">
            <a:extLst>
              <a:ext uri="{FF2B5EF4-FFF2-40B4-BE49-F238E27FC236}">
                <a16:creationId xmlns:a16="http://schemas.microsoft.com/office/drawing/2014/main" id="{2E8A5FAF-DCD0-614B-80F8-EFD6BF6FB90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28478" y="5973796"/>
            <a:ext cx="1681207" cy="750435"/>
          </a:xfrm>
          <a:prstGeom prst="rect">
            <a:avLst/>
          </a:prstGeom>
        </p:spPr>
      </p:pic>
      <p:sp>
        <p:nvSpPr>
          <p:cNvPr id="3" name="Subtitle 2"/>
          <p:cNvSpPr>
            <a:spLocks noGrp="1"/>
          </p:cNvSpPr>
          <p:nvPr>
            <p:ph type="subTitle" idx="1"/>
          </p:nvPr>
        </p:nvSpPr>
        <p:spPr>
          <a:xfrm>
            <a:off x="292101" y="285443"/>
            <a:ext cx="5803899" cy="556672"/>
          </a:xfrm>
          <a:solidFill>
            <a:schemeClr val="accent2"/>
          </a:solidFill>
        </p:spPr>
        <p:txBody>
          <a:bodyPr wrap="square" anchor="t" anchorCtr="0"/>
          <a:lstStyle>
            <a:lvl1pPr marL="0" indent="0" algn="l" defTabSz="914354" rtl="0" eaLnBrk="1" latinLnBrk="0" hangingPunct="1">
              <a:lnSpc>
                <a:spcPct val="90000"/>
              </a:lnSpc>
              <a:spcBef>
                <a:spcPct val="0"/>
              </a:spcBef>
              <a:buNone/>
              <a:defRPr lang="en-US" sz="3600" b="1" kern="1200" baseline="0" dirty="0">
                <a:solidFill>
                  <a:schemeClr val="bg1"/>
                </a:solidFill>
                <a:latin typeface="+mj-lt"/>
                <a:ea typeface="+mj-ea"/>
                <a:cs typeface="+mj-cs"/>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4" name="Text Placeholder 3">
            <a:extLst>
              <a:ext uri="{FF2B5EF4-FFF2-40B4-BE49-F238E27FC236}">
                <a16:creationId xmlns:a16="http://schemas.microsoft.com/office/drawing/2014/main" id="{760B550C-590C-F644-9EFE-122CA7D731B7}"/>
              </a:ext>
            </a:extLst>
          </p:cNvPr>
          <p:cNvSpPr>
            <a:spLocks noGrp="1"/>
          </p:cNvSpPr>
          <p:nvPr>
            <p:ph type="body" sz="quarter" idx="11" hasCustomPrompt="1"/>
          </p:nvPr>
        </p:nvSpPr>
        <p:spPr>
          <a:xfrm>
            <a:off x="292101" y="936372"/>
            <a:ext cx="5803900" cy="573088"/>
          </a:xfrm>
          <a:solidFill>
            <a:schemeClr val="accent2"/>
          </a:solidFill>
        </p:spPr>
        <p:txBody>
          <a:bodyPr/>
          <a:lstStyle>
            <a:lvl1pPr marL="0" indent="0" algn="l" defTabSz="914354" rtl="0" eaLnBrk="1" latinLnBrk="0" hangingPunct="1">
              <a:lnSpc>
                <a:spcPct val="90000"/>
              </a:lnSpc>
              <a:spcBef>
                <a:spcPct val="0"/>
              </a:spcBef>
              <a:spcAft>
                <a:spcPts val="667"/>
              </a:spcAft>
              <a:buFont typeface="Arial" panose="020B0604020202020204" pitchFamily="34" charset="0"/>
              <a:buNone/>
              <a:defRPr lang="en-GB" sz="3600" b="1" kern="1200" baseline="0" dirty="0" smtClean="0">
                <a:solidFill>
                  <a:schemeClr val="bg1"/>
                </a:solidFill>
                <a:latin typeface="+mj-lt"/>
                <a:ea typeface="+mj-ea"/>
                <a:cs typeface="+mj-cs"/>
              </a:defRPr>
            </a:lvl1pPr>
            <a:lvl2pPr marL="0" indent="0" algn="l" defTabSz="914354" rtl="0" eaLnBrk="1" latinLnBrk="0" hangingPunct="1">
              <a:lnSpc>
                <a:spcPct val="90000"/>
              </a:lnSpc>
              <a:spcBef>
                <a:spcPct val="0"/>
              </a:spcBef>
              <a:spcAft>
                <a:spcPts val="667"/>
              </a:spcAft>
              <a:buFont typeface="Arial" panose="020B0604020202020204" pitchFamily="34" charset="0"/>
              <a:buNone/>
              <a:defRPr lang="en-GB" sz="3600" b="1" kern="1200" baseline="0" dirty="0" smtClean="0">
                <a:solidFill>
                  <a:schemeClr val="bg1"/>
                </a:solidFill>
                <a:latin typeface="+mj-lt"/>
                <a:ea typeface="+mj-ea"/>
                <a:cs typeface="+mj-cs"/>
              </a:defRPr>
            </a:lvl2pPr>
            <a:lvl3pPr marL="0" indent="0" algn="l" defTabSz="914354" rtl="0" eaLnBrk="1" latinLnBrk="0" hangingPunct="1">
              <a:lnSpc>
                <a:spcPct val="90000"/>
              </a:lnSpc>
              <a:spcBef>
                <a:spcPct val="0"/>
              </a:spcBef>
              <a:spcAft>
                <a:spcPts val="667"/>
              </a:spcAft>
              <a:buFont typeface="Arial" panose="020B0604020202020204" pitchFamily="34" charset="0"/>
              <a:buNone/>
              <a:defRPr lang="en-GB" sz="3600" b="1" kern="1200" baseline="0" dirty="0" smtClean="0">
                <a:solidFill>
                  <a:schemeClr val="bg1"/>
                </a:solidFill>
                <a:latin typeface="+mj-lt"/>
                <a:ea typeface="+mj-ea"/>
                <a:cs typeface="+mj-cs"/>
              </a:defRPr>
            </a:lvl3pPr>
            <a:lvl4pPr marL="0" indent="0" algn="l" defTabSz="914354" rtl="0" eaLnBrk="1" latinLnBrk="0" hangingPunct="1">
              <a:lnSpc>
                <a:spcPct val="90000"/>
              </a:lnSpc>
              <a:spcBef>
                <a:spcPct val="0"/>
              </a:spcBef>
              <a:spcAft>
                <a:spcPts val="667"/>
              </a:spcAft>
              <a:buFont typeface="Arial" panose="020B0604020202020204" pitchFamily="34" charset="0"/>
              <a:buNone/>
              <a:defRPr lang="en-GB" sz="3600" b="1" kern="1200" baseline="0" dirty="0" smtClean="0">
                <a:solidFill>
                  <a:schemeClr val="bg1"/>
                </a:solidFill>
                <a:latin typeface="+mj-lt"/>
                <a:ea typeface="+mj-ea"/>
                <a:cs typeface="+mj-cs"/>
              </a:defRPr>
            </a:lvl4pPr>
            <a:lvl5pPr marL="0" indent="0" algn="l" defTabSz="914354" rtl="0" eaLnBrk="1" latinLnBrk="0" hangingPunct="1">
              <a:lnSpc>
                <a:spcPct val="90000"/>
              </a:lnSpc>
              <a:spcBef>
                <a:spcPct val="0"/>
              </a:spcBef>
              <a:spcAft>
                <a:spcPts val="667"/>
              </a:spcAft>
              <a:buFont typeface="Arial" panose="020B0604020202020204" pitchFamily="34" charset="0"/>
              <a:buNone/>
              <a:defRPr lang="en-US" sz="3600" b="1" kern="1200" baseline="0" dirty="0">
                <a:solidFill>
                  <a:schemeClr val="bg1"/>
                </a:solidFill>
                <a:latin typeface="+mj-lt"/>
                <a:ea typeface="+mj-ea"/>
                <a:cs typeface="+mj-cs"/>
              </a:defRPr>
            </a:lvl5pPr>
          </a:lstStyle>
          <a:p>
            <a:pPr lvl="0"/>
            <a:r>
              <a:rPr lang="en-GB" dirty="0"/>
              <a:t>Project title style</a:t>
            </a:r>
            <a:endParaRPr lang="en-US" dirty="0"/>
          </a:p>
        </p:txBody>
      </p:sp>
      <p:sp>
        <p:nvSpPr>
          <p:cNvPr id="8" name="TextBox 7">
            <a:extLst>
              <a:ext uri="{FF2B5EF4-FFF2-40B4-BE49-F238E27FC236}">
                <a16:creationId xmlns:a16="http://schemas.microsoft.com/office/drawing/2014/main" id="{9C3AE239-409C-BB4F-846F-0F3531A514AB}"/>
              </a:ext>
            </a:extLst>
          </p:cNvPr>
          <p:cNvSpPr txBox="1"/>
          <p:nvPr userDrawn="1"/>
        </p:nvSpPr>
        <p:spPr>
          <a:xfrm>
            <a:off x="10088415" y="6563336"/>
            <a:ext cx="2232063" cy="225767"/>
          </a:xfrm>
          <a:prstGeom prst="rect">
            <a:avLst/>
          </a:prstGeom>
          <a:noFill/>
        </p:spPr>
        <p:txBody>
          <a:bodyPr vert="horz" wrap="square" lIns="0" tIns="60960" rIns="121920" bIns="60960" rtlCol="0" anchor="t" anchorCtr="0">
            <a:spAutoFit/>
          </a:bodyPr>
          <a:lstStyle/>
          <a:p>
            <a:r>
              <a:rPr lang="en-AU" sz="667" b="0" i="0" u="none" strike="noStrike" kern="1200" dirty="0">
                <a:solidFill>
                  <a:schemeClr val="tx1"/>
                </a:solidFill>
                <a:effectLst/>
                <a:latin typeface="+mn-lt"/>
                <a:ea typeface="+mn-ea"/>
                <a:cs typeface="+mn-cs"/>
              </a:rPr>
              <a:t>CRICOS provider number: 00122A | RTO Code: 3046</a:t>
            </a:r>
          </a:p>
        </p:txBody>
      </p:sp>
    </p:spTree>
    <p:extLst>
      <p:ext uri="{BB962C8B-B14F-4D97-AF65-F5344CB8AC3E}">
        <p14:creationId xmlns:p14="http://schemas.microsoft.com/office/powerpoint/2010/main" val="26427091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AoC_welcom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373321B-6F4E-F041-B9A2-119613738DF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327467" cy="6934200"/>
          </a:xfrm>
          <a:prstGeom prst="rect">
            <a:avLst/>
          </a:prstGeom>
        </p:spPr>
      </p:pic>
      <p:sp>
        <p:nvSpPr>
          <p:cNvPr id="7" name="TextBox 6">
            <a:extLst>
              <a:ext uri="{FF2B5EF4-FFF2-40B4-BE49-F238E27FC236}">
                <a16:creationId xmlns:a16="http://schemas.microsoft.com/office/drawing/2014/main" id="{05B2C5AA-DAA1-2F45-8C2F-EFFCBCE5B582}"/>
              </a:ext>
            </a:extLst>
          </p:cNvPr>
          <p:cNvSpPr txBox="1"/>
          <p:nvPr userDrawn="1"/>
        </p:nvSpPr>
        <p:spPr>
          <a:xfrm>
            <a:off x="3798275" y="3611881"/>
            <a:ext cx="4853355" cy="480131"/>
          </a:xfrm>
          <a:prstGeom prst="rect">
            <a:avLst/>
          </a:prstGeom>
          <a:solidFill>
            <a:schemeClr val="accent2"/>
          </a:solidFill>
        </p:spPr>
        <p:txBody>
          <a:bodyPr vert="horz" wrap="square" lIns="91440" tIns="45720" rIns="91440" bIns="45720" rtlCol="0" anchor="t" anchorCtr="0">
            <a:spAutoFit/>
          </a:bodyPr>
          <a:lstStyle/>
          <a:p>
            <a:pPr marL="0" marR="0" lvl="0" indent="0" algn="l" defTabSz="914354" rtl="0" eaLnBrk="1" fontAlgn="auto" latinLnBrk="0" hangingPunct="1">
              <a:lnSpc>
                <a:spcPct val="90000"/>
              </a:lnSpc>
              <a:spcBef>
                <a:spcPct val="0"/>
              </a:spcBef>
              <a:spcAft>
                <a:spcPts val="667"/>
              </a:spcAft>
              <a:buClrTx/>
              <a:buSzTx/>
              <a:buFont typeface="Arial" panose="020B0604020202020204" pitchFamily="34" charset="0"/>
              <a:buNone/>
              <a:tabLst/>
              <a:defRPr/>
            </a:pPr>
            <a:r>
              <a:rPr lang="en-GB" sz="2800" b="0" kern="1200" baseline="0" dirty="0">
                <a:solidFill>
                  <a:schemeClr val="bg1"/>
                </a:solidFill>
                <a:latin typeface="+mj-lt"/>
                <a:ea typeface="+mj-ea"/>
                <a:cs typeface="+mj-cs"/>
              </a:rPr>
              <a:t>Acknowledgement of Country</a:t>
            </a:r>
            <a:endParaRPr lang="en-US" sz="2800" b="0" kern="1200" baseline="0" dirty="0">
              <a:solidFill>
                <a:schemeClr val="bg1"/>
              </a:solidFill>
              <a:latin typeface="+mj-lt"/>
              <a:ea typeface="+mj-ea"/>
              <a:cs typeface="+mj-cs"/>
            </a:endParaRPr>
          </a:p>
        </p:txBody>
      </p:sp>
      <p:sp>
        <p:nvSpPr>
          <p:cNvPr id="10" name="TextBox 9">
            <a:extLst>
              <a:ext uri="{FF2B5EF4-FFF2-40B4-BE49-F238E27FC236}">
                <a16:creationId xmlns:a16="http://schemas.microsoft.com/office/drawing/2014/main" id="{24DB818C-FF63-D747-A5D3-CAD2E1F61B13}"/>
              </a:ext>
            </a:extLst>
          </p:cNvPr>
          <p:cNvSpPr txBox="1"/>
          <p:nvPr userDrawn="1"/>
        </p:nvSpPr>
        <p:spPr>
          <a:xfrm>
            <a:off x="3685733" y="4204557"/>
            <a:ext cx="7061985" cy="2123658"/>
          </a:xfrm>
          <a:prstGeom prst="rect">
            <a:avLst/>
          </a:prstGeom>
          <a:noFill/>
        </p:spPr>
        <p:txBody>
          <a:bodyPr vert="horz" wrap="square" lIns="91440" tIns="45720" rIns="91440" bIns="45720" rtlCol="0" anchor="t" anchorCtr="0">
            <a:spAutoFit/>
          </a:bodyPr>
          <a:lstStyle/>
          <a:p>
            <a:pPr marL="0" indent="0" algn="l" defTabSz="914354" rtl="0" eaLnBrk="1" latinLnBrk="0" hangingPunct="1">
              <a:lnSpc>
                <a:spcPct val="100000"/>
              </a:lnSpc>
              <a:spcBef>
                <a:spcPts val="400"/>
              </a:spcBef>
              <a:spcAft>
                <a:spcPts val="800"/>
              </a:spcAft>
              <a:buFont typeface="Arial" panose="020B0604020202020204" pitchFamily="34" charset="0"/>
              <a:buNone/>
            </a:pPr>
            <a:r>
              <a:rPr lang="en-US" sz="1600" b="0" kern="1200" baseline="0" dirty="0">
                <a:solidFill>
                  <a:schemeClr val="bg1"/>
                </a:solidFill>
                <a:latin typeface="+mn-lt"/>
                <a:ea typeface="+mn-ea"/>
                <a:cs typeface="+mn-cs"/>
              </a:rPr>
              <a:t>RMIT University acknowledges the people of the </a:t>
            </a:r>
            <a:r>
              <a:rPr lang="en-US" sz="1600" b="0" kern="1200" baseline="0" dirty="0" err="1">
                <a:solidFill>
                  <a:schemeClr val="bg1"/>
                </a:solidFill>
                <a:latin typeface="+mn-lt"/>
                <a:ea typeface="+mn-ea"/>
                <a:cs typeface="+mn-cs"/>
              </a:rPr>
              <a:t>Woi</a:t>
            </a:r>
            <a:r>
              <a:rPr lang="en-US" sz="1600" b="0" kern="1200" baseline="0" dirty="0">
                <a:solidFill>
                  <a:schemeClr val="bg1"/>
                </a:solidFill>
                <a:latin typeface="+mn-lt"/>
                <a:ea typeface="+mn-ea"/>
                <a:cs typeface="+mn-cs"/>
              </a:rPr>
              <a:t> wurrung and </a:t>
            </a:r>
            <a:br>
              <a:rPr lang="en-US" sz="1600" b="0" kern="1200" baseline="0" dirty="0">
                <a:solidFill>
                  <a:schemeClr val="bg1"/>
                </a:solidFill>
                <a:latin typeface="+mn-lt"/>
                <a:ea typeface="+mn-ea"/>
                <a:cs typeface="+mn-cs"/>
              </a:rPr>
            </a:br>
            <a:r>
              <a:rPr lang="en-US" sz="1600" b="0" kern="1200" baseline="0" dirty="0">
                <a:solidFill>
                  <a:schemeClr val="bg1"/>
                </a:solidFill>
                <a:latin typeface="+mn-lt"/>
                <a:ea typeface="+mn-ea"/>
                <a:cs typeface="+mn-cs"/>
              </a:rPr>
              <a:t>Boon wurrung language groups of the eastern Kulin Nation on whose unceded lands we conduct the business of the University. </a:t>
            </a:r>
          </a:p>
          <a:p>
            <a:pPr marL="0" indent="0" algn="l" defTabSz="914354" rtl="0" eaLnBrk="1" latinLnBrk="0" hangingPunct="1">
              <a:lnSpc>
                <a:spcPct val="100000"/>
              </a:lnSpc>
              <a:spcBef>
                <a:spcPts val="400"/>
              </a:spcBef>
              <a:spcAft>
                <a:spcPts val="800"/>
              </a:spcAft>
              <a:buFont typeface="Arial" panose="020B0604020202020204" pitchFamily="34" charset="0"/>
              <a:buNone/>
            </a:pPr>
            <a:r>
              <a:rPr lang="en-US" sz="1600" b="0" kern="1200" baseline="0" dirty="0">
                <a:solidFill>
                  <a:schemeClr val="bg1"/>
                </a:solidFill>
                <a:latin typeface="+mn-lt"/>
                <a:ea typeface="+mn-ea"/>
                <a:cs typeface="+mn-cs"/>
              </a:rPr>
              <a:t>RMIT University respectfully acknowledges their Ancestors and Elders, past and present.</a:t>
            </a:r>
          </a:p>
          <a:p>
            <a:pPr marL="0" indent="0" algn="l" defTabSz="914354" rtl="0" eaLnBrk="1" latinLnBrk="0" hangingPunct="1">
              <a:lnSpc>
                <a:spcPct val="100000"/>
              </a:lnSpc>
              <a:spcBef>
                <a:spcPts val="400"/>
              </a:spcBef>
              <a:spcAft>
                <a:spcPts val="800"/>
              </a:spcAft>
              <a:buFont typeface="Arial" panose="020B0604020202020204" pitchFamily="34" charset="0"/>
              <a:buNone/>
            </a:pPr>
            <a:r>
              <a:rPr lang="en-US" sz="1600" b="0" kern="1200" baseline="0" dirty="0">
                <a:solidFill>
                  <a:schemeClr val="bg1"/>
                </a:solidFill>
                <a:latin typeface="+mn-lt"/>
                <a:ea typeface="+mn-ea"/>
                <a:cs typeface="+mn-cs"/>
              </a:rPr>
              <a:t>RMIT also acknowledges the Traditional Custodians and their Ancestors of the lands and waters across Australia where we conduct our business.</a:t>
            </a:r>
          </a:p>
        </p:txBody>
      </p:sp>
    </p:spTree>
    <p:extLst>
      <p:ext uri="{BB962C8B-B14F-4D97-AF65-F5344CB8AC3E}">
        <p14:creationId xmlns:p14="http://schemas.microsoft.com/office/powerpoint/2010/main" val="3572561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1DA6A4DD-BD13-254C-8D93-D0BD2289E5DD}"/>
              </a:ext>
            </a:extLst>
          </p:cNvPr>
          <p:cNvSpPr>
            <a:spLocks noGrp="1" noChangeArrowheads="1"/>
          </p:cNvSpPr>
          <p:nvPr>
            <p:ph type="dt" sz="half" idx="10"/>
          </p:nvPr>
        </p:nvSpPr>
        <p:spPr>
          <a:ln/>
        </p:spPr>
        <p:txBody>
          <a:bodyPr/>
          <a:lstStyle>
            <a:lvl1pPr>
              <a:defRPr/>
            </a:lvl1pPr>
          </a:lstStyle>
          <a:p>
            <a:pPr>
              <a:defRPr/>
            </a:pPr>
            <a:r>
              <a:rPr lang="en-AU"/>
              <a:t>RMIT University©2008</a:t>
            </a:r>
          </a:p>
        </p:txBody>
      </p:sp>
      <p:sp>
        <p:nvSpPr>
          <p:cNvPr id="5" name="Rectangle 19">
            <a:extLst>
              <a:ext uri="{FF2B5EF4-FFF2-40B4-BE49-F238E27FC236}">
                <a16:creationId xmlns:a16="http://schemas.microsoft.com/office/drawing/2014/main" id="{1DE435BB-93ED-7746-A0DD-7C5662A9D384}"/>
              </a:ext>
            </a:extLst>
          </p:cNvPr>
          <p:cNvSpPr>
            <a:spLocks noGrp="1" noChangeArrowheads="1"/>
          </p:cNvSpPr>
          <p:nvPr>
            <p:ph type="ftr" sz="quarter" idx="11"/>
          </p:nvPr>
        </p:nvSpPr>
        <p:spPr>
          <a:ln/>
        </p:spPr>
        <p:txBody>
          <a:bodyPr/>
          <a:lstStyle>
            <a:lvl1pPr>
              <a:defRPr/>
            </a:lvl1pPr>
          </a:lstStyle>
          <a:p>
            <a:pPr>
              <a:defRPr/>
            </a:pPr>
            <a:r>
              <a:rPr lang="en-AU"/>
              <a:t>Information Technology Services</a:t>
            </a:r>
          </a:p>
        </p:txBody>
      </p:sp>
      <p:sp>
        <p:nvSpPr>
          <p:cNvPr id="6" name="Rectangle 20">
            <a:extLst>
              <a:ext uri="{FF2B5EF4-FFF2-40B4-BE49-F238E27FC236}">
                <a16:creationId xmlns:a16="http://schemas.microsoft.com/office/drawing/2014/main" id="{8D7F3C27-8889-CE4E-9601-91551290B3FE}"/>
              </a:ext>
            </a:extLst>
          </p:cNvPr>
          <p:cNvSpPr>
            <a:spLocks noGrp="1" noChangeArrowheads="1"/>
          </p:cNvSpPr>
          <p:nvPr>
            <p:ph type="sldNum" sz="quarter" idx="12"/>
          </p:nvPr>
        </p:nvSpPr>
        <p:spPr>
          <a:ln/>
        </p:spPr>
        <p:txBody>
          <a:bodyPr/>
          <a:lstStyle>
            <a:lvl1pPr>
              <a:defRPr/>
            </a:lvl1pPr>
          </a:lstStyle>
          <a:p>
            <a:pPr>
              <a:defRPr/>
            </a:pPr>
            <a:fld id="{DBF48EE9-767E-6E4C-ADC3-6080E5A991CD}" type="slidenum">
              <a:rPr lang="en-AU" altLang="en-US"/>
              <a:pPr>
                <a:defRPr/>
              </a:pPr>
              <a:t>‹#›</a:t>
            </a:fld>
            <a:endParaRPr lang="en-AU" altLang="en-US"/>
          </a:p>
        </p:txBody>
      </p:sp>
    </p:spTree>
    <p:extLst>
      <p:ext uri="{BB962C8B-B14F-4D97-AF65-F5344CB8AC3E}">
        <p14:creationId xmlns:p14="http://schemas.microsoft.com/office/powerpoint/2010/main" val="19498599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AoC_additional info">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9B3504D-D80A-6C43-8AEA-0D9553EF5920}"/>
              </a:ext>
            </a:extLst>
          </p:cNvPr>
          <p:cNvSpPr txBox="1"/>
          <p:nvPr userDrawn="1"/>
        </p:nvSpPr>
        <p:spPr>
          <a:xfrm>
            <a:off x="446486" y="1403250"/>
            <a:ext cx="5380809" cy="4647426"/>
          </a:xfrm>
          <a:prstGeom prst="rect">
            <a:avLst/>
          </a:prstGeom>
          <a:noFill/>
        </p:spPr>
        <p:txBody>
          <a:bodyPr wrap="square" rtlCol="0">
            <a:spAutoFit/>
          </a:bodyPr>
          <a:lstStyle/>
          <a:p>
            <a:pPr marL="0" marR="0" lvl="0" indent="0" algn="l" defTabSz="914377" rtl="0" eaLnBrk="1" fontAlgn="auto" latinLnBrk="0" hangingPunct="1">
              <a:lnSpc>
                <a:spcPct val="100000"/>
              </a:lnSpc>
              <a:spcBef>
                <a:spcPts val="1000"/>
              </a:spcBef>
              <a:spcAft>
                <a:spcPts val="1000"/>
              </a:spcAft>
              <a:buClr>
                <a:srgbClr val="222160"/>
              </a:buClr>
              <a:buSzTx/>
              <a:buFont typeface="Wingdings" pitchFamily="2" charset="2"/>
              <a:buNone/>
              <a:tabLst/>
              <a:defRPr/>
            </a:pPr>
            <a:r>
              <a:rPr lang="en-AU" sz="1900" b="0" i="0" kern="1200" dirty="0">
                <a:solidFill>
                  <a:schemeClr val="tx1"/>
                </a:solidFill>
                <a:latin typeface="Arial" panose="020B0604020202020204" pitchFamily="34" charset="0"/>
                <a:ea typeface="+mn-ea"/>
                <a:cs typeface="Arial" panose="020B0604020202020204" pitchFamily="34" charset="0"/>
              </a:rPr>
              <a:t>RMIT is committed to redefining its relationship in working with and supporting Aboriginal and Torres Strait Islander </a:t>
            </a:r>
            <a:r>
              <a:rPr lang="en-AU" sz="1900" b="1" i="0" kern="1200" dirty="0">
                <a:solidFill>
                  <a:schemeClr val="tx1"/>
                </a:solidFill>
                <a:latin typeface="Arial" panose="020B0604020202020204" pitchFamily="34" charset="0"/>
                <a:ea typeface="+mn-ea"/>
                <a:cs typeface="Arial" panose="020B0604020202020204" pitchFamily="34" charset="0"/>
              </a:rPr>
              <a:t>self-determination</a:t>
            </a:r>
            <a:r>
              <a:rPr lang="en-AU" sz="1900" b="0" i="0" kern="1200" dirty="0">
                <a:solidFill>
                  <a:schemeClr val="tx1"/>
                </a:solidFill>
                <a:latin typeface="Arial" panose="020B0604020202020204" pitchFamily="34" charset="0"/>
                <a:ea typeface="+mn-ea"/>
                <a:cs typeface="Arial" panose="020B0604020202020204" pitchFamily="34" charset="0"/>
              </a:rPr>
              <a:t>. </a:t>
            </a:r>
          </a:p>
          <a:p>
            <a:pPr marL="0" marR="0" lvl="0" indent="0" algn="l" defTabSz="914377" rtl="0" eaLnBrk="1" fontAlgn="auto" latinLnBrk="0" hangingPunct="1">
              <a:lnSpc>
                <a:spcPct val="100000"/>
              </a:lnSpc>
              <a:spcBef>
                <a:spcPts val="1000"/>
              </a:spcBef>
              <a:spcAft>
                <a:spcPts val="1000"/>
              </a:spcAft>
              <a:buClr>
                <a:srgbClr val="222160"/>
              </a:buClr>
              <a:buSzTx/>
              <a:buFont typeface="Wingdings" pitchFamily="2" charset="2"/>
              <a:buNone/>
              <a:tabLst/>
              <a:defRPr/>
            </a:pPr>
            <a:r>
              <a:rPr lang="en-AU" sz="1900" b="0" i="0" kern="1200" dirty="0">
                <a:solidFill>
                  <a:schemeClr val="tx1"/>
                </a:solidFill>
                <a:latin typeface="Arial" panose="020B0604020202020204" pitchFamily="34" charset="0"/>
                <a:ea typeface="+mn-ea"/>
                <a:cs typeface="Arial" panose="020B0604020202020204" pitchFamily="34" charset="0"/>
              </a:rPr>
              <a:t>The University’s goal is to achieve lasting transformation by maturing its values, culture, policy and structures in a way that </a:t>
            </a:r>
            <a:r>
              <a:rPr lang="en-AU" sz="1900" b="1" i="0" kern="1200" dirty="0">
                <a:solidFill>
                  <a:schemeClr val="tx1"/>
                </a:solidFill>
                <a:latin typeface="Arial" panose="020B0604020202020204" pitchFamily="34" charset="0"/>
                <a:ea typeface="+mn-ea"/>
                <a:cs typeface="Arial" panose="020B0604020202020204" pitchFamily="34" charset="0"/>
              </a:rPr>
              <a:t>embeds reconciliation</a:t>
            </a:r>
            <a:r>
              <a:rPr lang="en-AU" sz="1900" b="0" i="0" kern="1200" dirty="0">
                <a:solidFill>
                  <a:schemeClr val="tx1"/>
                </a:solidFill>
                <a:latin typeface="Arial" panose="020B0604020202020204" pitchFamily="34" charset="0"/>
                <a:ea typeface="+mn-ea"/>
                <a:cs typeface="Arial" panose="020B0604020202020204" pitchFamily="34" charset="0"/>
              </a:rPr>
              <a:t> in everything we do. </a:t>
            </a:r>
          </a:p>
          <a:p>
            <a:pPr marL="0" marR="0" lvl="0" indent="0" algn="l" defTabSz="914377" rtl="0" eaLnBrk="1" fontAlgn="auto" latinLnBrk="0" hangingPunct="1">
              <a:lnSpc>
                <a:spcPct val="100000"/>
              </a:lnSpc>
              <a:spcBef>
                <a:spcPts val="1000"/>
              </a:spcBef>
              <a:spcAft>
                <a:spcPts val="1000"/>
              </a:spcAft>
              <a:buClr>
                <a:srgbClr val="222160"/>
              </a:buClr>
              <a:buSzTx/>
              <a:buFont typeface="Wingdings" pitchFamily="2" charset="2"/>
              <a:buNone/>
              <a:tabLst/>
              <a:defRPr/>
            </a:pPr>
            <a:r>
              <a:rPr lang="en-AU" sz="1900" b="0" i="0" kern="1200" dirty="0">
                <a:solidFill>
                  <a:schemeClr val="tx1"/>
                </a:solidFill>
                <a:latin typeface="Arial" panose="020B0604020202020204" pitchFamily="34" charset="0"/>
                <a:ea typeface="+mn-ea"/>
                <a:cs typeface="Arial" panose="020B0604020202020204" pitchFamily="34" charset="0"/>
              </a:rPr>
              <a:t>In line with the principles of </a:t>
            </a:r>
            <a:r>
              <a:rPr lang="en-AU" sz="1900" b="1" i="0" kern="1200" dirty="0" err="1">
                <a:solidFill>
                  <a:schemeClr val="tx1"/>
                </a:solidFill>
                <a:latin typeface="Arial" panose="020B0604020202020204" pitchFamily="34" charset="0"/>
                <a:ea typeface="+mn-ea"/>
                <a:cs typeface="Arial" panose="020B0604020202020204" pitchFamily="34" charset="0"/>
              </a:rPr>
              <a:t>Bundjil</a:t>
            </a:r>
            <a:r>
              <a:rPr lang="en-AU" sz="1900" b="0" i="0" kern="1200" dirty="0">
                <a:solidFill>
                  <a:schemeClr val="tx1"/>
                </a:solidFill>
                <a:latin typeface="Arial" panose="020B0604020202020204" pitchFamily="34" charset="0"/>
                <a:ea typeface="+mn-ea"/>
                <a:cs typeface="Arial" panose="020B0604020202020204" pitchFamily="34" charset="0"/>
              </a:rPr>
              <a:t>, we are changing our ways of 'knowing, working and being' to support sustainable reconciliation and activate a relationship between Indigenous and non-Indigenous staff, students and community. </a:t>
            </a:r>
          </a:p>
          <a:p>
            <a:pPr marL="0" marR="0" lvl="0" indent="0" algn="l" defTabSz="914377" rtl="0" eaLnBrk="1" fontAlgn="auto" latinLnBrk="0" hangingPunct="1">
              <a:lnSpc>
                <a:spcPct val="90000"/>
              </a:lnSpc>
              <a:spcBef>
                <a:spcPts val="1000"/>
              </a:spcBef>
              <a:spcAft>
                <a:spcPts val="0"/>
              </a:spcAft>
              <a:buClr>
                <a:srgbClr val="222160"/>
              </a:buClr>
              <a:buSzTx/>
              <a:buFont typeface="Wingdings" pitchFamily="2" charset="2"/>
              <a:buNone/>
              <a:tabLst/>
              <a:defRPr/>
            </a:pPr>
            <a:endParaRPr lang="en-AU" sz="2000" b="0" i="0" kern="1200" dirty="0">
              <a:solidFill>
                <a:schemeClr val="tx1"/>
              </a:solidFill>
              <a:latin typeface="Arial" panose="020B0604020202020204" pitchFamily="34" charset="0"/>
              <a:ea typeface="+mn-ea"/>
              <a:cs typeface="Arial" panose="020B0604020202020204" pitchFamily="34" charset="0"/>
            </a:endParaRPr>
          </a:p>
        </p:txBody>
      </p:sp>
      <p:sp>
        <p:nvSpPr>
          <p:cNvPr id="9" name="Title 4">
            <a:extLst>
              <a:ext uri="{FF2B5EF4-FFF2-40B4-BE49-F238E27FC236}">
                <a16:creationId xmlns:a16="http://schemas.microsoft.com/office/drawing/2014/main" id="{0E1C7BAE-965C-7E42-9A5B-2631428F4E21}"/>
              </a:ext>
            </a:extLst>
          </p:cNvPr>
          <p:cNvSpPr txBox="1">
            <a:spLocks/>
          </p:cNvSpPr>
          <p:nvPr userDrawn="1"/>
        </p:nvSpPr>
        <p:spPr>
          <a:xfrm>
            <a:off x="558293" y="668537"/>
            <a:ext cx="5373276" cy="452432"/>
          </a:xfrm>
          <a:prstGeom prst="rect">
            <a:avLst/>
          </a:prstGeom>
          <a:solidFill>
            <a:schemeClr val="accent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a:solidFill>
                  <a:srgbClr val="E61E2A"/>
                </a:solidFill>
                <a:latin typeface="Museo 700" panose="02000000000000000000" pitchFamily="2" charset="77"/>
                <a:ea typeface="+mj-ea"/>
                <a:cs typeface="+mj-cs"/>
              </a:defRPr>
            </a:lvl1pPr>
          </a:lstStyle>
          <a:p>
            <a:pPr algn="l" defTabSz="914377" rtl="0" eaLnBrk="1" latinLnBrk="0" hangingPunct="1">
              <a:lnSpc>
                <a:spcPct val="90000"/>
              </a:lnSpc>
              <a:spcBef>
                <a:spcPct val="0"/>
              </a:spcBef>
              <a:buNone/>
            </a:pPr>
            <a:r>
              <a:rPr lang="en-AU" sz="2700" b="0" i="0" dirty="0">
                <a:solidFill>
                  <a:schemeClr val="bg1"/>
                </a:solidFill>
                <a:latin typeface="+mj-lt"/>
                <a:ea typeface="+mj-lt"/>
                <a:cs typeface="+mj-lt"/>
              </a:rPr>
              <a:t>Our commitment to Reconciliation</a:t>
            </a:r>
            <a:endParaRPr lang="en-AU" sz="2700" b="0" i="0" kern="1200" dirty="0">
              <a:solidFill>
                <a:schemeClr val="bg1"/>
              </a:solidFill>
              <a:latin typeface="+mj-lt"/>
              <a:ea typeface="+mj-ea"/>
              <a:cs typeface="+mj-cs"/>
            </a:endParaRPr>
          </a:p>
        </p:txBody>
      </p:sp>
      <p:sp>
        <p:nvSpPr>
          <p:cNvPr id="11" name="TextBox 10">
            <a:extLst>
              <a:ext uri="{FF2B5EF4-FFF2-40B4-BE49-F238E27FC236}">
                <a16:creationId xmlns:a16="http://schemas.microsoft.com/office/drawing/2014/main" id="{8C8447A8-B89A-974C-85E4-994501031D27}"/>
              </a:ext>
            </a:extLst>
          </p:cNvPr>
          <p:cNvSpPr txBox="1"/>
          <p:nvPr userDrawn="1"/>
        </p:nvSpPr>
        <p:spPr>
          <a:xfrm>
            <a:off x="6364707" y="4984660"/>
            <a:ext cx="5269276" cy="430887"/>
          </a:xfrm>
          <a:prstGeom prst="rect">
            <a:avLst/>
          </a:prstGeom>
          <a:noFill/>
        </p:spPr>
        <p:txBody>
          <a:bodyPr wrap="square" lIns="0" rtlCol="0">
            <a:spAutoFit/>
          </a:bodyPr>
          <a:lstStyle/>
          <a:p>
            <a:pPr marL="0" marR="0" lvl="0" indent="0" algn="l" defTabSz="914377" rtl="0" eaLnBrk="1" fontAlgn="auto" latinLnBrk="0" hangingPunct="1">
              <a:lnSpc>
                <a:spcPct val="100000"/>
              </a:lnSpc>
              <a:spcBef>
                <a:spcPts val="1000"/>
              </a:spcBef>
              <a:spcAft>
                <a:spcPts val="600"/>
              </a:spcAft>
              <a:buClr>
                <a:srgbClr val="222160"/>
              </a:buClr>
              <a:buSzTx/>
              <a:buFont typeface="Wingdings" pitchFamily="2" charset="2"/>
              <a:buNone/>
              <a:tabLst/>
              <a:defRPr/>
            </a:pPr>
            <a:r>
              <a:rPr lang="en-AU" sz="1100" b="0" i="0" kern="1200" dirty="0">
                <a:solidFill>
                  <a:schemeClr val="tx1"/>
                </a:solidFill>
                <a:latin typeface="+mn-lt"/>
                <a:ea typeface="+mn-ea"/>
                <a:cs typeface="+mn-cs"/>
              </a:rPr>
              <a:t>In 2018, the </a:t>
            </a:r>
            <a:r>
              <a:rPr lang="en-AU" sz="1100" b="0" i="0" kern="1200" dirty="0" err="1">
                <a:solidFill>
                  <a:schemeClr val="tx1"/>
                </a:solidFill>
                <a:latin typeface="+mn-lt"/>
                <a:ea typeface="+mn-ea"/>
                <a:cs typeface="+mn-cs"/>
              </a:rPr>
              <a:t>Wurrunggi</a:t>
            </a:r>
            <a:r>
              <a:rPr lang="en-AU" sz="1100" b="0" i="0" kern="1200" dirty="0">
                <a:solidFill>
                  <a:schemeClr val="tx1"/>
                </a:solidFill>
                <a:latin typeface="+mn-lt"/>
                <a:ea typeface="+mn-ea"/>
                <a:cs typeface="+mn-cs"/>
              </a:rPr>
              <a:t> </a:t>
            </a:r>
            <a:r>
              <a:rPr lang="en-AU" sz="1100" b="0" i="0" kern="1200" dirty="0" err="1">
                <a:solidFill>
                  <a:schemeClr val="tx1"/>
                </a:solidFill>
                <a:latin typeface="+mn-lt"/>
                <a:ea typeface="+mn-ea"/>
                <a:cs typeface="+mn-cs"/>
              </a:rPr>
              <a:t>Biik</a:t>
            </a:r>
            <a:r>
              <a:rPr lang="en-AU" sz="1100" b="0" i="0" kern="1200" dirty="0">
                <a:solidFill>
                  <a:schemeClr val="tx1"/>
                </a:solidFill>
                <a:latin typeface="+mn-lt"/>
                <a:ea typeface="+mn-ea"/>
                <a:cs typeface="+mn-cs"/>
              </a:rPr>
              <a:t> – Law of the Land public artwork was installed in the New Academic Street to signify a long-lasting spiritual connection to Country.</a:t>
            </a:r>
          </a:p>
        </p:txBody>
      </p:sp>
      <p:pic>
        <p:nvPicPr>
          <p:cNvPr id="10" name="Picture 9" descr="A person in a garment&#10;&#10;Description automatically generated with low confidence">
            <a:extLst>
              <a:ext uri="{FF2B5EF4-FFF2-40B4-BE49-F238E27FC236}">
                <a16:creationId xmlns:a16="http://schemas.microsoft.com/office/drawing/2014/main" id="{F28E96F6-22DC-0A48-8504-3C6BB7D7EDB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64707" y="1508312"/>
            <a:ext cx="5033845" cy="3352448"/>
          </a:xfrm>
          <a:prstGeom prst="rect">
            <a:avLst/>
          </a:prstGeom>
        </p:spPr>
      </p:pic>
      <p:pic>
        <p:nvPicPr>
          <p:cNvPr id="12" name="Picture 11">
            <a:extLst>
              <a:ext uri="{FF2B5EF4-FFF2-40B4-BE49-F238E27FC236}">
                <a16:creationId xmlns:a16="http://schemas.microsoft.com/office/drawing/2014/main" id="{99764F56-30F6-4A48-9D9F-59AD97575B1B}"/>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6004717"/>
            <a:ext cx="12192000" cy="863600"/>
          </a:xfrm>
          <a:prstGeom prst="rect">
            <a:avLst/>
          </a:prstGeom>
        </p:spPr>
      </p:pic>
    </p:spTree>
    <p:extLst>
      <p:ext uri="{BB962C8B-B14F-4D97-AF65-F5344CB8AC3E}">
        <p14:creationId xmlns:p14="http://schemas.microsoft.com/office/powerpoint/2010/main" val="7083252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digenous_option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9299B-E144-974E-B70F-C42B8E5D8B07}"/>
              </a:ext>
            </a:extLst>
          </p:cNvPr>
          <p:cNvSpPr>
            <a:spLocks noGrp="1"/>
          </p:cNvSpPr>
          <p:nvPr>
            <p:ph type="title"/>
          </p:nvPr>
        </p:nvSpPr>
        <p:spPr>
          <a:xfrm>
            <a:off x="2459109" y="250033"/>
            <a:ext cx="9157696" cy="1325563"/>
          </a:xfrm>
        </p:spPr>
        <p:txBody>
          <a:bodyPr lIns="0"/>
          <a:lstStyle>
            <a:lvl1pPr>
              <a:defRPr sz="3600">
                <a:solidFill>
                  <a:schemeClr val="tx1"/>
                </a:solidFill>
              </a:defRPr>
            </a:lvl1pPr>
          </a:lstStyle>
          <a:p>
            <a:r>
              <a:rPr lang="en-US"/>
              <a:t>Click to edit Master title style</a:t>
            </a:r>
            <a:endParaRPr lang="en-GB" dirty="0"/>
          </a:p>
        </p:txBody>
      </p:sp>
      <p:sp>
        <p:nvSpPr>
          <p:cNvPr id="20" name="Text Placeholder 3">
            <a:extLst>
              <a:ext uri="{FF2B5EF4-FFF2-40B4-BE49-F238E27FC236}">
                <a16:creationId xmlns:a16="http://schemas.microsoft.com/office/drawing/2014/main" id="{EB78C3AA-166A-6F4E-9E52-DBCB131356D3}"/>
              </a:ext>
            </a:extLst>
          </p:cNvPr>
          <p:cNvSpPr>
            <a:spLocks noGrp="1"/>
          </p:cNvSpPr>
          <p:nvPr>
            <p:ph type="body" sz="quarter" idx="10"/>
          </p:nvPr>
        </p:nvSpPr>
        <p:spPr>
          <a:xfrm>
            <a:off x="2459111" y="1577669"/>
            <a:ext cx="9157695" cy="4641017"/>
          </a:xfrm>
        </p:spPr>
        <p:txBody>
          <a:bodyPr lIns="0"/>
          <a:lstStyle>
            <a:lvl1pPr>
              <a:defRPr b="0"/>
            </a:lvl1pPr>
            <a:lvl2pPr marL="342891" indent="-342891">
              <a:buFont typeface="Wingdings" pitchFamily="2" charset="2"/>
              <a:buChar char="§"/>
              <a:defRPr/>
            </a:lvl2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B2670D66-EE3D-E549-83E8-351DAC6D7E4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68" y="3541"/>
            <a:ext cx="1872341" cy="6862428"/>
          </a:xfrm>
          <a:prstGeom prst="rect">
            <a:avLst/>
          </a:prstGeom>
        </p:spPr>
      </p:pic>
      <p:pic>
        <p:nvPicPr>
          <p:cNvPr id="7" name="Graphic 6">
            <a:extLst>
              <a:ext uri="{FF2B5EF4-FFF2-40B4-BE49-F238E27FC236}">
                <a16:creationId xmlns:a16="http://schemas.microsoft.com/office/drawing/2014/main" id="{89826827-0070-444A-B806-3942CBC732C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210548" y="6091238"/>
            <a:ext cx="669925" cy="669925"/>
          </a:xfrm>
          <a:prstGeom prst="rect">
            <a:avLst/>
          </a:prstGeom>
        </p:spPr>
      </p:pic>
    </p:spTree>
    <p:extLst>
      <p:ext uri="{BB962C8B-B14F-4D97-AF65-F5344CB8AC3E}">
        <p14:creationId xmlns:p14="http://schemas.microsoft.com/office/powerpoint/2010/main" val="35373494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digenous_optio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641A3-A1CE-5442-9B06-066B5E3CCE46}"/>
              </a:ext>
            </a:extLst>
          </p:cNvPr>
          <p:cNvSpPr>
            <a:spLocks noGrp="1"/>
          </p:cNvSpPr>
          <p:nvPr>
            <p:ph type="title"/>
          </p:nvPr>
        </p:nvSpPr>
        <p:spPr/>
        <p:txBody>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D3DF60EE-F0AE-954A-B749-FFCEFDD346E8}"/>
              </a:ext>
            </a:extLst>
          </p:cNvPr>
          <p:cNvSpPr>
            <a:spLocks noGrp="1"/>
          </p:cNvSpPr>
          <p:nvPr>
            <p:ph idx="1"/>
          </p:nvPr>
        </p:nvSpPr>
        <p:spPr>
          <a:xfrm>
            <a:off x="205065" y="1570323"/>
            <a:ext cx="11697632" cy="4130567"/>
          </a:xfrm>
          <a:prstGeom prst="rect">
            <a:avLst/>
          </a:prstGeom>
        </p:spPr>
        <p:txBody>
          <a:bodyPr vert="horz" lIns="91440" tIns="45720" rIns="91440" bIns="45720" rtlCol="0" anchor="t" anchorCtr="0">
            <a:noAutofit/>
          </a:body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4CF47C29-3FCF-814D-9F1F-1018F3905AB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6004717"/>
            <a:ext cx="12192000" cy="863600"/>
          </a:xfrm>
          <a:prstGeom prst="rect">
            <a:avLst/>
          </a:prstGeom>
        </p:spPr>
      </p:pic>
    </p:spTree>
    <p:extLst>
      <p:ext uri="{BB962C8B-B14F-4D97-AF65-F5344CB8AC3E}">
        <p14:creationId xmlns:p14="http://schemas.microsoft.com/office/powerpoint/2010/main" val="9776513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_option 1">
    <p:spTree>
      <p:nvGrpSpPr>
        <p:cNvPr id="1" name=""/>
        <p:cNvGrpSpPr/>
        <p:nvPr/>
      </p:nvGrpSpPr>
      <p:grpSpPr>
        <a:xfrm>
          <a:off x="0" y="0"/>
          <a:ext cx="0" cy="0"/>
          <a:chOff x="0" y="0"/>
          <a:chExt cx="0" cy="0"/>
        </a:xfrm>
      </p:grpSpPr>
      <p:sp>
        <p:nvSpPr>
          <p:cNvPr id="9" name="object 18">
            <a:extLst>
              <a:ext uri="{FF2B5EF4-FFF2-40B4-BE49-F238E27FC236}">
                <a16:creationId xmlns:a16="http://schemas.microsoft.com/office/drawing/2014/main" id="{3D41FB27-DC2C-D146-8DD0-8451E51FC25F}"/>
              </a:ext>
            </a:extLst>
          </p:cNvPr>
          <p:cNvSpPr/>
          <p:nvPr userDrawn="1"/>
        </p:nvSpPr>
        <p:spPr>
          <a:xfrm>
            <a:off x="327104" y="285522"/>
            <a:ext cx="2573915" cy="76247"/>
          </a:xfrm>
          <a:custGeom>
            <a:avLst/>
            <a:gdLst/>
            <a:ahLst/>
            <a:cxnLst/>
            <a:rect l="l" t="t" r="r" b="b"/>
            <a:pathLst>
              <a:path w="4244340" h="125730">
                <a:moveTo>
                  <a:pt x="4243734" y="0"/>
                </a:moveTo>
                <a:lnTo>
                  <a:pt x="0" y="0"/>
                </a:lnTo>
                <a:lnTo>
                  <a:pt x="0" y="125650"/>
                </a:lnTo>
                <a:lnTo>
                  <a:pt x="4243734" y="125650"/>
                </a:lnTo>
                <a:lnTo>
                  <a:pt x="4243734" y="0"/>
                </a:lnTo>
                <a:close/>
              </a:path>
            </a:pathLst>
          </a:custGeom>
          <a:solidFill>
            <a:srgbClr val="E61E2A"/>
          </a:solidFill>
        </p:spPr>
        <p:txBody>
          <a:bodyPr wrap="square" lIns="0" tIns="0" rIns="0" bIns="0" rtlCol="0"/>
          <a:lstStyle/>
          <a:p>
            <a:endParaRPr sz="1351" b="0" i="0" dirty="0">
              <a:latin typeface="Arial" panose="020B0604020202020204" pitchFamily="34" charset="0"/>
            </a:endParaRPr>
          </a:p>
        </p:txBody>
      </p:sp>
      <p:sp>
        <p:nvSpPr>
          <p:cNvPr id="2" name="Title 1">
            <a:extLst>
              <a:ext uri="{FF2B5EF4-FFF2-40B4-BE49-F238E27FC236}">
                <a16:creationId xmlns:a16="http://schemas.microsoft.com/office/drawing/2014/main" id="{22E9299B-E144-974E-B70F-C42B8E5D8B07}"/>
              </a:ext>
            </a:extLst>
          </p:cNvPr>
          <p:cNvSpPr>
            <a:spLocks noGrp="1"/>
          </p:cNvSpPr>
          <p:nvPr>
            <p:ph type="title"/>
          </p:nvPr>
        </p:nvSpPr>
        <p:spPr>
          <a:xfrm>
            <a:off x="327106" y="399870"/>
            <a:ext cx="11553367" cy="1047252"/>
          </a:xfrm>
        </p:spPr>
        <p:txBody>
          <a:bodyPr lIns="0"/>
          <a:lstStyle>
            <a:lvl1pPr>
              <a:defRPr sz="3600">
                <a:solidFill>
                  <a:schemeClr val="tx1"/>
                </a:solidFill>
              </a:defRPr>
            </a:lvl1pPr>
          </a:lstStyle>
          <a:p>
            <a:r>
              <a:rPr lang="en-US"/>
              <a:t>Click to edit Master title style</a:t>
            </a:r>
            <a:endParaRPr lang="en-US" dirty="0"/>
          </a:p>
        </p:txBody>
      </p:sp>
      <p:pic>
        <p:nvPicPr>
          <p:cNvPr id="6" name="Graphic 5">
            <a:extLst>
              <a:ext uri="{FF2B5EF4-FFF2-40B4-BE49-F238E27FC236}">
                <a16:creationId xmlns:a16="http://schemas.microsoft.com/office/drawing/2014/main" id="{5E967A21-E4C6-4743-ACC9-BD2F503384D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210548" y="6091238"/>
            <a:ext cx="669925" cy="669925"/>
          </a:xfrm>
          <a:prstGeom prst="rect">
            <a:avLst/>
          </a:prstGeom>
        </p:spPr>
      </p:pic>
      <p:sp>
        <p:nvSpPr>
          <p:cNvPr id="8" name="Text Placeholder 3">
            <a:extLst>
              <a:ext uri="{FF2B5EF4-FFF2-40B4-BE49-F238E27FC236}">
                <a16:creationId xmlns:a16="http://schemas.microsoft.com/office/drawing/2014/main" id="{B1AC9A1A-9F25-FC42-989B-96EA919D0CD0}"/>
              </a:ext>
            </a:extLst>
          </p:cNvPr>
          <p:cNvSpPr>
            <a:spLocks noGrp="1"/>
          </p:cNvSpPr>
          <p:nvPr>
            <p:ph type="body" sz="quarter" idx="10"/>
          </p:nvPr>
        </p:nvSpPr>
        <p:spPr>
          <a:xfrm>
            <a:off x="327105" y="1588958"/>
            <a:ext cx="11575971" cy="4518156"/>
          </a:xfrm>
        </p:spPr>
        <p:txBody>
          <a:bodyPr lIns="0"/>
          <a:lstStyle>
            <a:lvl1pPr>
              <a:defRPr b="0"/>
            </a:lvl1pPr>
            <a:lvl2pPr marL="342891" indent="-342891">
              <a:buFont typeface="Wingdings" pitchFamily="2" charset="2"/>
              <a:buChar char="§"/>
              <a:defRPr/>
            </a:lvl2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2480547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_option 2">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AB63F385-83EE-DF49-B0AA-EEF39BBEF0FF}"/>
              </a:ext>
            </a:extLst>
          </p:cNvPr>
          <p:cNvSpPr/>
          <p:nvPr userDrawn="1"/>
        </p:nvSpPr>
        <p:spPr>
          <a:xfrm>
            <a:off x="0" y="1"/>
            <a:ext cx="3228123" cy="6858000"/>
          </a:xfrm>
          <a:custGeom>
            <a:avLst/>
            <a:gdLst/>
            <a:ahLst/>
            <a:cxnLst/>
            <a:rect l="l" t="t" r="r" b="b"/>
            <a:pathLst>
              <a:path w="4796155" h="11308715">
                <a:moveTo>
                  <a:pt x="4795665" y="0"/>
                </a:moveTo>
                <a:lnTo>
                  <a:pt x="0" y="0"/>
                </a:lnTo>
                <a:lnTo>
                  <a:pt x="0" y="11308556"/>
                </a:lnTo>
                <a:lnTo>
                  <a:pt x="4795665" y="11308556"/>
                </a:lnTo>
                <a:lnTo>
                  <a:pt x="4795665" y="0"/>
                </a:lnTo>
                <a:close/>
              </a:path>
            </a:pathLst>
          </a:custGeom>
          <a:solidFill>
            <a:srgbClr val="000054"/>
          </a:solidFill>
        </p:spPr>
        <p:txBody>
          <a:bodyPr wrap="square" lIns="0" tIns="0" rIns="0" bIns="0" rtlCol="0"/>
          <a:lstStyle/>
          <a:p>
            <a:endParaRPr sz="1351" b="0" i="0" dirty="0">
              <a:latin typeface="Arial" panose="020B0604020202020204" pitchFamily="34" charset="0"/>
            </a:endParaRPr>
          </a:p>
        </p:txBody>
      </p:sp>
      <p:sp>
        <p:nvSpPr>
          <p:cNvPr id="9" name="object 18">
            <a:extLst>
              <a:ext uri="{FF2B5EF4-FFF2-40B4-BE49-F238E27FC236}">
                <a16:creationId xmlns:a16="http://schemas.microsoft.com/office/drawing/2014/main" id="{3D41FB27-DC2C-D146-8DD0-8451E51FC25F}"/>
              </a:ext>
            </a:extLst>
          </p:cNvPr>
          <p:cNvSpPr/>
          <p:nvPr userDrawn="1"/>
        </p:nvSpPr>
        <p:spPr>
          <a:xfrm>
            <a:off x="327104" y="285522"/>
            <a:ext cx="2573915" cy="76247"/>
          </a:xfrm>
          <a:custGeom>
            <a:avLst/>
            <a:gdLst/>
            <a:ahLst/>
            <a:cxnLst/>
            <a:rect l="l" t="t" r="r" b="b"/>
            <a:pathLst>
              <a:path w="4244340" h="125730">
                <a:moveTo>
                  <a:pt x="4243734" y="0"/>
                </a:moveTo>
                <a:lnTo>
                  <a:pt x="0" y="0"/>
                </a:lnTo>
                <a:lnTo>
                  <a:pt x="0" y="125650"/>
                </a:lnTo>
                <a:lnTo>
                  <a:pt x="4243734" y="125650"/>
                </a:lnTo>
                <a:lnTo>
                  <a:pt x="4243734" y="0"/>
                </a:lnTo>
                <a:close/>
              </a:path>
            </a:pathLst>
          </a:custGeom>
          <a:solidFill>
            <a:srgbClr val="E61E2A"/>
          </a:solidFill>
        </p:spPr>
        <p:txBody>
          <a:bodyPr wrap="square" lIns="0" tIns="0" rIns="0" bIns="0" rtlCol="0"/>
          <a:lstStyle/>
          <a:p>
            <a:endParaRPr sz="1351" b="0" i="0" dirty="0">
              <a:latin typeface="Arial" panose="020B0604020202020204" pitchFamily="34" charset="0"/>
            </a:endParaRPr>
          </a:p>
        </p:txBody>
      </p:sp>
      <p:sp>
        <p:nvSpPr>
          <p:cNvPr id="2" name="Title 1">
            <a:extLst>
              <a:ext uri="{FF2B5EF4-FFF2-40B4-BE49-F238E27FC236}">
                <a16:creationId xmlns:a16="http://schemas.microsoft.com/office/drawing/2014/main" id="{22E9299B-E144-974E-B70F-C42B8E5D8B07}"/>
              </a:ext>
            </a:extLst>
          </p:cNvPr>
          <p:cNvSpPr>
            <a:spLocks noGrp="1"/>
          </p:cNvSpPr>
          <p:nvPr>
            <p:ph type="title" hasCustomPrompt="1"/>
          </p:nvPr>
        </p:nvSpPr>
        <p:spPr>
          <a:xfrm>
            <a:off x="327105" y="399869"/>
            <a:ext cx="2573915" cy="1325563"/>
          </a:xfrm>
        </p:spPr>
        <p:txBody>
          <a:bodyPr lIns="0"/>
          <a:lstStyle>
            <a:lvl1pPr>
              <a:defRPr sz="2800">
                <a:solidFill>
                  <a:schemeClr val="bg1"/>
                </a:solidFill>
              </a:defRPr>
            </a:lvl1pPr>
          </a:lstStyle>
          <a:p>
            <a:r>
              <a:rPr lang="en-GB" dirty="0"/>
              <a:t>Heading here</a:t>
            </a:r>
            <a:endParaRPr lang="en-US" dirty="0"/>
          </a:p>
        </p:txBody>
      </p:sp>
      <p:sp>
        <p:nvSpPr>
          <p:cNvPr id="20" name="Text Placeholder 3">
            <a:extLst>
              <a:ext uri="{FF2B5EF4-FFF2-40B4-BE49-F238E27FC236}">
                <a16:creationId xmlns:a16="http://schemas.microsoft.com/office/drawing/2014/main" id="{EB78C3AA-166A-6F4E-9E52-DBCB131356D3}"/>
              </a:ext>
            </a:extLst>
          </p:cNvPr>
          <p:cNvSpPr>
            <a:spLocks noGrp="1"/>
          </p:cNvSpPr>
          <p:nvPr>
            <p:ph type="body" sz="quarter" idx="10"/>
          </p:nvPr>
        </p:nvSpPr>
        <p:spPr>
          <a:xfrm>
            <a:off x="3683000" y="1676401"/>
            <a:ext cx="8220075" cy="4430713"/>
          </a:xfrm>
        </p:spPr>
        <p:txBody>
          <a:bodyPr lIns="0"/>
          <a:lstStyle>
            <a:lvl1pPr>
              <a:defRPr b="1"/>
            </a:lvl1pPr>
            <a:lvl2pPr marL="0" indent="0">
              <a:buNone/>
              <a:defRPr/>
            </a:lvl2pPr>
          </a:lstStyle>
          <a:p>
            <a:pPr lvl="0"/>
            <a:r>
              <a:rPr lang="en-US"/>
              <a:t>Click to edit Master text styles</a:t>
            </a:r>
          </a:p>
          <a:p>
            <a:pPr lvl="1"/>
            <a:r>
              <a:rPr lang="en-US"/>
              <a:t>Second level</a:t>
            </a:r>
          </a:p>
          <a:p>
            <a:pPr lvl="2"/>
            <a:r>
              <a:rPr lang="en-US"/>
              <a:t>Third level</a:t>
            </a:r>
          </a:p>
        </p:txBody>
      </p:sp>
      <p:pic>
        <p:nvPicPr>
          <p:cNvPr id="7" name="Graphic 6">
            <a:extLst>
              <a:ext uri="{FF2B5EF4-FFF2-40B4-BE49-F238E27FC236}">
                <a16:creationId xmlns:a16="http://schemas.microsoft.com/office/drawing/2014/main" id="{B787F3F3-3E70-BE46-8E48-0F67DBAD9B5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210548" y="6091238"/>
            <a:ext cx="669925" cy="669925"/>
          </a:xfrm>
          <a:prstGeom prst="rect">
            <a:avLst/>
          </a:prstGeom>
        </p:spPr>
      </p:pic>
    </p:spTree>
    <p:extLst>
      <p:ext uri="{BB962C8B-B14F-4D97-AF65-F5344CB8AC3E}">
        <p14:creationId xmlns:p14="http://schemas.microsoft.com/office/powerpoint/2010/main" val="26241042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_option 3">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AB63F385-83EE-DF49-B0AA-EEF39BBEF0FF}"/>
              </a:ext>
            </a:extLst>
          </p:cNvPr>
          <p:cNvSpPr/>
          <p:nvPr userDrawn="1"/>
        </p:nvSpPr>
        <p:spPr>
          <a:xfrm>
            <a:off x="0" y="1"/>
            <a:ext cx="3228123" cy="6858000"/>
          </a:xfrm>
          <a:custGeom>
            <a:avLst/>
            <a:gdLst/>
            <a:ahLst/>
            <a:cxnLst/>
            <a:rect l="l" t="t" r="r" b="b"/>
            <a:pathLst>
              <a:path w="4796155" h="11308715">
                <a:moveTo>
                  <a:pt x="4795665" y="0"/>
                </a:moveTo>
                <a:lnTo>
                  <a:pt x="0" y="0"/>
                </a:lnTo>
                <a:lnTo>
                  <a:pt x="0" y="11308556"/>
                </a:lnTo>
                <a:lnTo>
                  <a:pt x="4795665" y="11308556"/>
                </a:lnTo>
                <a:lnTo>
                  <a:pt x="4795665" y="0"/>
                </a:lnTo>
                <a:close/>
              </a:path>
            </a:pathLst>
          </a:custGeom>
          <a:solidFill>
            <a:schemeClr val="accent2"/>
          </a:solidFill>
        </p:spPr>
        <p:txBody>
          <a:bodyPr wrap="square" lIns="0" tIns="0" rIns="0" bIns="0" rtlCol="0"/>
          <a:lstStyle/>
          <a:p>
            <a:endParaRPr sz="1351" b="0" i="0" dirty="0">
              <a:latin typeface="Arial" panose="020B0604020202020204" pitchFamily="34" charset="0"/>
            </a:endParaRPr>
          </a:p>
        </p:txBody>
      </p:sp>
      <p:sp>
        <p:nvSpPr>
          <p:cNvPr id="9" name="object 18">
            <a:extLst>
              <a:ext uri="{FF2B5EF4-FFF2-40B4-BE49-F238E27FC236}">
                <a16:creationId xmlns:a16="http://schemas.microsoft.com/office/drawing/2014/main" id="{3D41FB27-DC2C-D146-8DD0-8451E51FC25F}"/>
              </a:ext>
            </a:extLst>
          </p:cNvPr>
          <p:cNvSpPr/>
          <p:nvPr userDrawn="1"/>
        </p:nvSpPr>
        <p:spPr>
          <a:xfrm>
            <a:off x="327104" y="285522"/>
            <a:ext cx="2573915" cy="76247"/>
          </a:xfrm>
          <a:custGeom>
            <a:avLst/>
            <a:gdLst/>
            <a:ahLst/>
            <a:cxnLst/>
            <a:rect l="l" t="t" r="r" b="b"/>
            <a:pathLst>
              <a:path w="4244340" h="125730">
                <a:moveTo>
                  <a:pt x="4243734" y="0"/>
                </a:moveTo>
                <a:lnTo>
                  <a:pt x="0" y="0"/>
                </a:lnTo>
                <a:lnTo>
                  <a:pt x="0" y="125650"/>
                </a:lnTo>
                <a:lnTo>
                  <a:pt x="4243734" y="125650"/>
                </a:lnTo>
                <a:lnTo>
                  <a:pt x="4243734" y="0"/>
                </a:lnTo>
                <a:close/>
              </a:path>
            </a:pathLst>
          </a:custGeom>
          <a:solidFill>
            <a:schemeClr val="tx1"/>
          </a:solidFill>
        </p:spPr>
        <p:txBody>
          <a:bodyPr wrap="square" lIns="0" tIns="0" rIns="0" bIns="0" rtlCol="0"/>
          <a:lstStyle/>
          <a:p>
            <a:endParaRPr sz="1351" b="0" i="0" dirty="0">
              <a:latin typeface="Arial" panose="020B0604020202020204" pitchFamily="34" charset="0"/>
            </a:endParaRPr>
          </a:p>
        </p:txBody>
      </p:sp>
      <p:sp>
        <p:nvSpPr>
          <p:cNvPr id="2" name="Title 1">
            <a:extLst>
              <a:ext uri="{FF2B5EF4-FFF2-40B4-BE49-F238E27FC236}">
                <a16:creationId xmlns:a16="http://schemas.microsoft.com/office/drawing/2014/main" id="{22E9299B-E144-974E-B70F-C42B8E5D8B07}"/>
              </a:ext>
            </a:extLst>
          </p:cNvPr>
          <p:cNvSpPr>
            <a:spLocks noGrp="1"/>
          </p:cNvSpPr>
          <p:nvPr>
            <p:ph type="title" hasCustomPrompt="1"/>
          </p:nvPr>
        </p:nvSpPr>
        <p:spPr>
          <a:xfrm>
            <a:off x="327105" y="399869"/>
            <a:ext cx="2573915" cy="1325563"/>
          </a:xfrm>
        </p:spPr>
        <p:txBody>
          <a:bodyPr lIns="0"/>
          <a:lstStyle>
            <a:lvl1pPr>
              <a:defRPr sz="2800">
                <a:solidFill>
                  <a:schemeClr val="bg1"/>
                </a:solidFill>
              </a:defRPr>
            </a:lvl1pPr>
          </a:lstStyle>
          <a:p>
            <a:r>
              <a:rPr lang="en-GB" dirty="0"/>
              <a:t>Heading here</a:t>
            </a:r>
            <a:endParaRPr lang="en-US" dirty="0"/>
          </a:p>
        </p:txBody>
      </p:sp>
      <p:pic>
        <p:nvPicPr>
          <p:cNvPr id="7" name="Graphic 6">
            <a:extLst>
              <a:ext uri="{FF2B5EF4-FFF2-40B4-BE49-F238E27FC236}">
                <a16:creationId xmlns:a16="http://schemas.microsoft.com/office/drawing/2014/main" id="{C1BACC56-8574-434D-BF1B-7A7AF81B14A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210548" y="6091238"/>
            <a:ext cx="669925" cy="669925"/>
          </a:xfrm>
          <a:prstGeom prst="rect">
            <a:avLst/>
          </a:prstGeom>
        </p:spPr>
      </p:pic>
      <p:sp>
        <p:nvSpPr>
          <p:cNvPr id="10" name="Text Placeholder 3">
            <a:extLst>
              <a:ext uri="{FF2B5EF4-FFF2-40B4-BE49-F238E27FC236}">
                <a16:creationId xmlns:a16="http://schemas.microsoft.com/office/drawing/2014/main" id="{CBAFD139-1039-4E45-9B01-6D19991FBAD2}"/>
              </a:ext>
            </a:extLst>
          </p:cNvPr>
          <p:cNvSpPr>
            <a:spLocks noGrp="1"/>
          </p:cNvSpPr>
          <p:nvPr>
            <p:ph type="body" sz="quarter" idx="10"/>
          </p:nvPr>
        </p:nvSpPr>
        <p:spPr>
          <a:xfrm>
            <a:off x="3683000" y="1676401"/>
            <a:ext cx="8220075" cy="4430713"/>
          </a:xfrm>
        </p:spPr>
        <p:txBody>
          <a:bodyPr lIns="0"/>
          <a:lstStyle>
            <a:lvl1pPr>
              <a:defRPr b="1"/>
            </a:lvl1pPr>
            <a:lvl2pPr marL="342891" indent="-342891">
              <a:buFont typeface="Wingdings" pitchFamily="2" charset="2"/>
              <a:buChar char="§"/>
              <a:defRPr/>
            </a:lvl2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237962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with image_option 1">
    <p:spTree>
      <p:nvGrpSpPr>
        <p:cNvPr id="1" name=""/>
        <p:cNvGrpSpPr/>
        <p:nvPr/>
      </p:nvGrpSpPr>
      <p:grpSpPr>
        <a:xfrm>
          <a:off x="0" y="0"/>
          <a:ext cx="0" cy="0"/>
          <a:chOff x="0" y="0"/>
          <a:chExt cx="0" cy="0"/>
        </a:xfrm>
      </p:grpSpPr>
      <p:sp>
        <p:nvSpPr>
          <p:cNvPr id="12" name="Picture Placeholder 9">
            <a:extLst>
              <a:ext uri="{FF2B5EF4-FFF2-40B4-BE49-F238E27FC236}">
                <a16:creationId xmlns:a16="http://schemas.microsoft.com/office/drawing/2014/main" id="{389B6B7A-C2B8-BA4D-ABD2-4BE87C2CAB4F}"/>
              </a:ext>
            </a:extLst>
          </p:cNvPr>
          <p:cNvSpPr>
            <a:spLocks noGrp="1"/>
          </p:cNvSpPr>
          <p:nvPr>
            <p:ph type="pic" sz="quarter" idx="11" hasCustomPrompt="1"/>
          </p:nvPr>
        </p:nvSpPr>
        <p:spPr>
          <a:xfrm>
            <a:off x="3228122" y="0"/>
            <a:ext cx="8963879" cy="6858000"/>
          </a:xfrm>
        </p:spPr>
        <p:txBody>
          <a:bodyPr anchor="ctr"/>
          <a:lstStyle>
            <a:lvl1pPr algn="ctr">
              <a:defRPr/>
            </a:lvl1pPr>
          </a:lstStyle>
          <a:p>
            <a:r>
              <a:rPr lang="en-US" dirty="0"/>
              <a:t>Insert image</a:t>
            </a:r>
          </a:p>
        </p:txBody>
      </p:sp>
      <p:sp>
        <p:nvSpPr>
          <p:cNvPr id="8" name="object 2">
            <a:extLst>
              <a:ext uri="{FF2B5EF4-FFF2-40B4-BE49-F238E27FC236}">
                <a16:creationId xmlns:a16="http://schemas.microsoft.com/office/drawing/2014/main" id="{AB63F385-83EE-DF49-B0AA-EEF39BBEF0FF}"/>
              </a:ext>
            </a:extLst>
          </p:cNvPr>
          <p:cNvSpPr/>
          <p:nvPr userDrawn="1"/>
        </p:nvSpPr>
        <p:spPr>
          <a:xfrm>
            <a:off x="0" y="1"/>
            <a:ext cx="3228123" cy="6858000"/>
          </a:xfrm>
          <a:custGeom>
            <a:avLst/>
            <a:gdLst/>
            <a:ahLst/>
            <a:cxnLst/>
            <a:rect l="l" t="t" r="r" b="b"/>
            <a:pathLst>
              <a:path w="4796155" h="11308715">
                <a:moveTo>
                  <a:pt x="4795665" y="0"/>
                </a:moveTo>
                <a:lnTo>
                  <a:pt x="0" y="0"/>
                </a:lnTo>
                <a:lnTo>
                  <a:pt x="0" y="11308556"/>
                </a:lnTo>
                <a:lnTo>
                  <a:pt x="4795665" y="11308556"/>
                </a:lnTo>
                <a:lnTo>
                  <a:pt x="4795665" y="0"/>
                </a:lnTo>
                <a:close/>
              </a:path>
            </a:pathLst>
          </a:custGeom>
          <a:solidFill>
            <a:srgbClr val="000054"/>
          </a:solidFill>
        </p:spPr>
        <p:txBody>
          <a:bodyPr wrap="square" lIns="0" tIns="0" rIns="0" bIns="0" rtlCol="0"/>
          <a:lstStyle/>
          <a:p>
            <a:endParaRPr sz="1351" b="0" i="0" dirty="0">
              <a:latin typeface="Arial" panose="020B0604020202020204" pitchFamily="34" charset="0"/>
            </a:endParaRPr>
          </a:p>
        </p:txBody>
      </p:sp>
      <p:sp>
        <p:nvSpPr>
          <p:cNvPr id="9" name="object 18">
            <a:extLst>
              <a:ext uri="{FF2B5EF4-FFF2-40B4-BE49-F238E27FC236}">
                <a16:creationId xmlns:a16="http://schemas.microsoft.com/office/drawing/2014/main" id="{3D41FB27-DC2C-D146-8DD0-8451E51FC25F}"/>
              </a:ext>
            </a:extLst>
          </p:cNvPr>
          <p:cNvSpPr/>
          <p:nvPr userDrawn="1"/>
        </p:nvSpPr>
        <p:spPr>
          <a:xfrm>
            <a:off x="327104" y="285522"/>
            <a:ext cx="2573915" cy="76247"/>
          </a:xfrm>
          <a:custGeom>
            <a:avLst/>
            <a:gdLst/>
            <a:ahLst/>
            <a:cxnLst/>
            <a:rect l="l" t="t" r="r" b="b"/>
            <a:pathLst>
              <a:path w="4244340" h="125730">
                <a:moveTo>
                  <a:pt x="4243734" y="0"/>
                </a:moveTo>
                <a:lnTo>
                  <a:pt x="0" y="0"/>
                </a:lnTo>
                <a:lnTo>
                  <a:pt x="0" y="125650"/>
                </a:lnTo>
                <a:lnTo>
                  <a:pt x="4243734" y="125650"/>
                </a:lnTo>
                <a:lnTo>
                  <a:pt x="4243734" y="0"/>
                </a:lnTo>
                <a:close/>
              </a:path>
            </a:pathLst>
          </a:custGeom>
          <a:solidFill>
            <a:srgbClr val="E61E2A"/>
          </a:solidFill>
        </p:spPr>
        <p:txBody>
          <a:bodyPr wrap="square" lIns="0" tIns="0" rIns="0" bIns="0" rtlCol="0"/>
          <a:lstStyle/>
          <a:p>
            <a:endParaRPr sz="1351" b="0" i="0" dirty="0">
              <a:latin typeface="Arial" panose="020B0604020202020204" pitchFamily="34" charset="0"/>
            </a:endParaRPr>
          </a:p>
        </p:txBody>
      </p:sp>
      <p:sp>
        <p:nvSpPr>
          <p:cNvPr id="2" name="Title 1">
            <a:extLst>
              <a:ext uri="{FF2B5EF4-FFF2-40B4-BE49-F238E27FC236}">
                <a16:creationId xmlns:a16="http://schemas.microsoft.com/office/drawing/2014/main" id="{22E9299B-E144-974E-B70F-C42B8E5D8B07}"/>
              </a:ext>
            </a:extLst>
          </p:cNvPr>
          <p:cNvSpPr>
            <a:spLocks noGrp="1"/>
          </p:cNvSpPr>
          <p:nvPr>
            <p:ph type="title" hasCustomPrompt="1"/>
          </p:nvPr>
        </p:nvSpPr>
        <p:spPr>
          <a:xfrm>
            <a:off x="327105" y="399868"/>
            <a:ext cx="2573915" cy="1276125"/>
          </a:xfrm>
        </p:spPr>
        <p:txBody>
          <a:bodyPr lIns="0"/>
          <a:lstStyle>
            <a:lvl1pPr>
              <a:defRPr sz="2800">
                <a:solidFill>
                  <a:schemeClr val="bg1"/>
                </a:solidFill>
              </a:defRPr>
            </a:lvl1pPr>
          </a:lstStyle>
          <a:p>
            <a:r>
              <a:rPr lang="en-GB" dirty="0"/>
              <a:t>Heading here</a:t>
            </a:r>
            <a:endParaRPr lang="en-US" dirty="0"/>
          </a:p>
        </p:txBody>
      </p:sp>
      <p:sp>
        <p:nvSpPr>
          <p:cNvPr id="14" name="Text Placeholder 3">
            <a:extLst>
              <a:ext uri="{FF2B5EF4-FFF2-40B4-BE49-F238E27FC236}">
                <a16:creationId xmlns:a16="http://schemas.microsoft.com/office/drawing/2014/main" id="{AE11BC6D-9111-9A43-BDD3-A8D93FAFAA25}"/>
              </a:ext>
            </a:extLst>
          </p:cNvPr>
          <p:cNvSpPr>
            <a:spLocks noGrp="1"/>
          </p:cNvSpPr>
          <p:nvPr>
            <p:ph type="body" sz="quarter" idx="12"/>
          </p:nvPr>
        </p:nvSpPr>
        <p:spPr>
          <a:xfrm>
            <a:off x="327106" y="1675994"/>
            <a:ext cx="2573913" cy="4565781"/>
          </a:xfrm>
        </p:spPr>
        <p:txBody>
          <a:bodyPr lIns="0"/>
          <a:lstStyle>
            <a:lvl1pPr>
              <a:defRPr lang="en-US" sz="1600" kern="1200" baseline="0" dirty="0">
                <a:solidFill>
                  <a:schemeClr val="bg1"/>
                </a:solidFill>
                <a:latin typeface="+mn-lt"/>
                <a:ea typeface="+mn-ea"/>
                <a:cs typeface="+mn-cs"/>
              </a:defRPr>
            </a:lvl1pPr>
            <a:lvl2pPr>
              <a:defRPr/>
            </a:lvl2pPr>
            <a:lvl3pPr>
              <a:defRPr/>
            </a:lvl3pPr>
            <a:lvl4pPr>
              <a:defRPr/>
            </a:lvl4pPr>
            <a:lvl5pPr>
              <a:defRPr/>
            </a:lvl5pPr>
          </a:lstStyle>
          <a:p>
            <a:pPr marL="0" lvl="0" indent="0" algn="l" defTabSz="914354" rtl="0" eaLnBrk="1" latinLnBrk="0" hangingPunct="1">
              <a:lnSpc>
                <a:spcPct val="100000"/>
              </a:lnSpc>
              <a:spcBef>
                <a:spcPts val="400"/>
              </a:spcBef>
              <a:spcAft>
                <a:spcPts val="400"/>
              </a:spcAft>
              <a:buFont typeface="Arial" panose="020B0604020202020204" pitchFamily="34" charset="0"/>
              <a:buNone/>
            </a:pPr>
            <a:r>
              <a:rPr lang="en-US"/>
              <a:t>Click to edit Master text styles</a:t>
            </a:r>
          </a:p>
        </p:txBody>
      </p:sp>
    </p:spTree>
    <p:extLst>
      <p:ext uri="{BB962C8B-B14F-4D97-AF65-F5344CB8AC3E}">
        <p14:creationId xmlns:p14="http://schemas.microsoft.com/office/powerpoint/2010/main" val="188369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with image_option 2">
    <p:spTree>
      <p:nvGrpSpPr>
        <p:cNvPr id="1" name=""/>
        <p:cNvGrpSpPr/>
        <p:nvPr/>
      </p:nvGrpSpPr>
      <p:grpSpPr>
        <a:xfrm>
          <a:off x="0" y="0"/>
          <a:ext cx="0" cy="0"/>
          <a:chOff x="0" y="0"/>
          <a:chExt cx="0" cy="0"/>
        </a:xfrm>
      </p:grpSpPr>
      <p:sp>
        <p:nvSpPr>
          <p:cNvPr id="12" name="Picture Placeholder 9">
            <a:extLst>
              <a:ext uri="{FF2B5EF4-FFF2-40B4-BE49-F238E27FC236}">
                <a16:creationId xmlns:a16="http://schemas.microsoft.com/office/drawing/2014/main" id="{389B6B7A-C2B8-BA4D-ABD2-4BE87C2CAB4F}"/>
              </a:ext>
            </a:extLst>
          </p:cNvPr>
          <p:cNvSpPr>
            <a:spLocks noGrp="1"/>
          </p:cNvSpPr>
          <p:nvPr>
            <p:ph type="pic" sz="quarter" idx="11" hasCustomPrompt="1"/>
          </p:nvPr>
        </p:nvSpPr>
        <p:spPr>
          <a:xfrm>
            <a:off x="3228122" y="0"/>
            <a:ext cx="8963879" cy="6858000"/>
          </a:xfrm>
        </p:spPr>
        <p:txBody>
          <a:bodyPr anchor="ctr"/>
          <a:lstStyle>
            <a:lvl1pPr algn="ctr">
              <a:defRPr/>
            </a:lvl1pPr>
          </a:lstStyle>
          <a:p>
            <a:r>
              <a:rPr lang="en-US" dirty="0"/>
              <a:t>Insert image</a:t>
            </a:r>
          </a:p>
        </p:txBody>
      </p:sp>
      <p:sp>
        <p:nvSpPr>
          <p:cNvPr id="8" name="object 2">
            <a:extLst>
              <a:ext uri="{FF2B5EF4-FFF2-40B4-BE49-F238E27FC236}">
                <a16:creationId xmlns:a16="http://schemas.microsoft.com/office/drawing/2014/main" id="{AB63F385-83EE-DF49-B0AA-EEF39BBEF0FF}"/>
              </a:ext>
            </a:extLst>
          </p:cNvPr>
          <p:cNvSpPr/>
          <p:nvPr userDrawn="1"/>
        </p:nvSpPr>
        <p:spPr>
          <a:xfrm>
            <a:off x="0" y="1"/>
            <a:ext cx="3228123" cy="6858000"/>
          </a:xfrm>
          <a:custGeom>
            <a:avLst/>
            <a:gdLst/>
            <a:ahLst/>
            <a:cxnLst/>
            <a:rect l="l" t="t" r="r" b="b"/>
            <a:pathLst>
              <a:path w="4796155" h="11308715">
                <a:moveTo>
                  <a:pt x="4795665" y="0"/>
                </a:moveTo>
                <a:lnTo>
                  <a:pt x="0" y="0"/>
                </a:lnTo>
                <a:lnTo>
                  <a:pt x="0" y="11308556"/>
                </a:lnTo>
                <a:lnTo>
                  <a:pt x="4795665" y="11308556"/>
                </a:lnTo>
                <a:lnTo>
                  <a:pt x="4795665" y="0"/>
                </a:lnTo>
                <a:close/>
              </a:path>
            </a:pathLst>
          </a:custGeom>
          <a:solidFill>
            <a:schemeClr val="accent2"/>
          </a:solidFill>
        </p:spPr>
        <p:txBody>
          <a:bodyPr wrap="square" lIns="0" tIns="0" rIns="0" bIns="0" rtlCol="0"/>
          <a:lstStyle/>
          <a:p>
            <a:endParaRPr sz="1351" b="0" i="0" dirty="0">
              <a:latin typeface="Arial" panose="020B0604020202020204" pitchFamily="34" charset="0"/>
            </a:endParaRPr>
          </a:p>
        </p:txBody>
      </p:sp>
      <p:sp>
        <p:nvSpPr>
          <p:cNvPr id="9" name="object 18">
            <a:extLst>
              <a:ext uri="{FF2B5EF4-FFF2-40B4-BE49-F238E27FC236}">
                <a16:creationId xmlns:a16="http://schemas.microsoft.com/office/drawing/2014/main" id="{3D41FB27-DC2C-D146-8DD0-8451E51FC25F}"/>
              </a:ext>
            </a:extLst>
          </p:cNvPr>
          <p:cNvSpPr/>
          <p:nvPr userDrawn="1"/>
        </p:nvSpPr>
        <p:spPr>
          <a:xfrm>
            <a:off x="327104" y="285522"/>
            <a:ext cx="2573915" cy="76247"/>
          </a:xfrm>
          <a:custGeom>
            <a:avLst/>
            <a:gdLst/>
            <a:ahLst/>
            <a:cxnLst/>
            <a:rect l="l" t="t" r="r" b="b"/>
            <a:pathLst>
              <a:path w="4244340" h="125730">
                <a:moveTo>
                  <a:pt x="4243734" y="0"/>
                </a:moveTo>
                <a:lnTo>
                  <a:pt x="0" y="0"/>
                </a:lnTo>
                <a:lnTo>
                  <a:pt x="0" y="125650"/>
                </a:lnTo>
                <a:lnTo>
                  <a:pt x="4243734" y="125650"/>
                </a:lnTo>
                <a:lnTo>
                  <a:pt x="4243734" y="0"/>
                </a:lnTo>
                <a:close/>
              </a:path>
            </a:pathLst>
          </a:custGeom>
          <a:solidFill>
            <a:schemeClr val="tx1"/>
          </a:solidFill>
        </p:spPr>
        <p:txBody>
          <a:bodyPr wrap="square" lIns="0" tIns="0" rIns="0" bIns="0" rtlCol="0"/>
          <a:lstStyle/>
          <a:p>
            <a:endParaRPr sz="1351" b="0" i="0" dirty="0">
              <a:latin typeface="Arial" panose="020B0604020202020204" pitchFamily="34" charset="0"/>
            </a:endParaRPr>
          </a:p>
        </p:txBody>
      </p:sp>
      <p:sp>
        <p:nvSpPr>
          <p:cNvPr id="2" name="Title 1">
            <a:extLst>
              <a:ext uri="{FF2B5EF4-FFF2-40B4-BE49-F238E27FC236}">
                <a16:creationId xmlns:a16="http://schemas.microsoft.com/office/drawing/2014/main" id="{22E9299B-E144-974E-B70F-C42B8E5D8B07}"/>
              </a:ext>
            </a:extLst>
          </p:cNvPr>
          <p:cNvSpPr>
            <a:spLocks noGrp="1"/>
          </p:cNvSpPr>
          <p:nvPr>
            <p:ph type="title" hasCustomPrompt="1"/>
          </p:nvPr>
        </p:nvSpPr>
        <p:spPr>
          <a:xfrm>
            <a:off x="327105" y="399868"/>
            <a:ext cx="2573915" cy="1276125"/>
          </a:xfrm>
        </p:spPr>
        <p:txBody>
          <a:bodyPr lIns="0"/>
          <a:lstStyle>
            <a:lvl1pPr>
              <a:defRPr sz="2800">
                <a:solidFill>
                  <a:schemeClr val="bg1"/>
                </a:solidFill>
              </a:defRPr>
            </a:lvl1pPr>
          </a:lstStyle>
          <a:p>
            <a:r>
              <a:rPr lang="en-GB" dirty="0"/>
              <a:t>Heading here</a:t>
            </a:r>
            <a:endParaRPr lang="en-US" dirty="0"/>
          </a:p>
        </p:txBody>
      </p:sp>
      <p:sp>
        <p:nvSpPr>
          <p:cNvPr id="4" name="Text Placeholder 3">
            <a:extLst>
              <a:ext uri="{FF2B5EF4-FFF2-40B4-BE49-F238E27FC236}">
                <a16:creationId xmlns:a16="http://schemas.microsoft.com/office/drawing/2014/main" id="{3F9B012C-14A6-A246-9A24-F124CB1A9FC9}"/>
              </a:ext>
            </a:extLst>
          </p:cNvPr>
          <p:cNvSpPr>
            <a:spLocks noGrp="1"/>
          </p:cNvSpPr>
          <p:nvPr>
            <p:ph type="body" sz="quarter" idx="12"/>
          </p:nvPr>
        </p:nvSpPr>
        <p:spPr>
          <a:xfrm>
            <a:off x="327106" y="1675994"/>
            <a:ext cx="2573913" cy="4565781"/>
          </a:xfrm>
        </p:spPr>
        <p:txBody>
          <a:bodyPr lIns="0"/>
          <a:lstStyle>
            <a:lvl1pPr>
              <a:defRPr lang="en-US" sz="1600" kern="1200" baseline="0" dirty="0">
                <a:solidFill>
                  <a:schemeClr val="bg1"/>
                </a:solidFill>
                <a:latin typeface="+mn-lt"/>
                <a:ea typeface="+mn-ea"/>
                <a:cs typeface="+mn-cs"/>
              </a:defRPr>
            </a:lvl1pPr>
            <a:lvl2pPr>
              <a:defRPr/>
            </a:lvl2pPr>
            <a:lvl3pPr>
              <a:defRPr/>
            </a:lvl3pPr>
            <a:lvl4pPr>
              <a:defRPr/>
            </a:lvl4pPr>
            <a:lvl5pPr>
              <a:defRPr/>
            </a:lvl5pPr>
          </a:lstStyle>
          <a:p>
            <a:pPr marL="0" lvl="0" indent="0" algn="l" defTabSz="914354" rtl="0" eaLnBrk="1" latinLnBrk="0" hangingPunct="1">
              <a:lnSpc>
                <a:spcPct val="100000"/>
              </a:lnSpc>
              <a:spcBef>
                <a:spcPts val="400"/>
              </a:spcBef>
              <a:spcAft>
                <a:spcPts val="400"/>
              </a:spcAft>
              <a:buFont typeface="Arial" panose="020B0604020202020204" pitchFamily="34" charset="0"/>
              <a:buNone/>
            </a:pPr>
            <a:r>
              <a:rPr lang="en-US"/>
              <a:t>Click to edit Master text styles</a:t>
            </a:r>
          </a:p>
        </p:txBody>
      </p:sp>
    </p:spTree>
    <p:extLst>
      <p:ext uri="{BB962C8B-B14F-4D97-AF65-F5344CB8AC3E}">
        <p14:creationId xmlns:p14="http://schemas.microsoft.com/office/powerpoint/2010/main" val="41588982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mages">
    <p:spTree>
      <p:nvGrpSpPr>
        <p:cNvPr id="1" name=""/>
        <p:cNvGrpSpPr/>
        <p:nvPr/>
      </p:nvGrpSpPr>
      <p:grpSpPr>
        <a:xfrm>
          <a:off x="0" y="0"/>
          <a:ext cx="0" cy="0"/>
          <a:chOff x="0" y="0"/>
          <a:chExt cx="0" cy="0"/>
        </a:xfrm>
      </p:grpSpPr>
      <p:sp>
        <p:nvSpPr>
          <p:cNvPr id="9" name="object 18">
            <a:extLst>
              <a:ext uri="{FF2B5EF4-FFF2-40B4-BE49-F238E27FC236}">
                <a16:creationId xmlns:a16="http://schemas.microsoft.com/office/drawing/2014/main" id="{3D41FB27-DC2C-D146-8DD0-8451E51FC25F}"/>
              </a:ext>
            </a:extLst>
          </p:cNvPr>
          <p:cNvSpPr/>
          <p:nvPr userDrawn="1"/>
        </p:nvSpPr>
        <p:spPr>
          <a:xfrm>
            <a:off x="327104" y="285522"/>
            <a:ext cx="2573915" cy="76247"/>
          </a:xfrm>
          <a:custGeom>
            <a:avLst/>
            <a:gdLst/>
            <a:ahLst/>
            <a:cxnLst/>
            <a:rect l="l" t="t" r="r" b="b"/>
            <a:pathLst>
              <a:path w="4244340" h="125730">
                <a:moveTo>
                  <a:pt x="4243734" y="0"/>
                </a:moveTo>
                <a:lnTo>
                  <a:pt x="0" y="0"/>
                </a:lnTo>
                <a:lnTo>
                  <a:pt x="0" y="125650"/>
                </a:lnTo>
                <a:lnTo>
                  <a:pt x="4243734" y="125650"/>
                </a:lnTo>
                <a:lnTo>
                  <a:pt x="4243734" y="0"/>
                </a:lnTo>
                <a:close/>
              </a:path>
            </a:pathLst>
          </a:custGeom>
          <a:solidFill>
            <a:srgbClr val="E61E2A"/>
          </a:solidFill>
        </p:spPr>
        <p:txBody>
          <a:bodyPr wrap="square" lIns="0" tIns="0" rIns="0" bIns="0" rtlCol="0"/>
          <a:lstStyle/>
          <a:p>
            <a:endParaRPr sz="1351" b="0" i="0" dirty="0">
              <a:latin typeface="Arial" panose="020B0604020202020204" pitchFamily="34" charset="0"/>
            </a:endParaRPr>
          </a:p>
        </p:txBody>
      </p:sp>
      <p:sp>
        <p:nvSpPr>
          <p:cNvPr id="2" name="Title 1">
            <a:extLst>
              <a:ext uri="{FF2B5EF4-FFF2-40B4-BE49-F238E27FC236}">
                <a16:creationId xmlns:a16="http://schemas.microsoft.com/office/drawing/2014/main" id="{22E9299B-E144-974E-B70F-C42B8E5D8B07}"/>
              </a:ext>
            </a:extLst>
          </p:cNvPr>
          <p:cNvSpPr>
            <a:spLocks noGrp="1"/>
          </p:cNvSpPr>
          <p:nvPr>
            <p:ph type="title"/>
          </p:nvPr>
        </p:nvSpPr>
        <p:spPr>
          <a:xfrm>
            <a:off x="327106" y="399870"/>
            <a:ext cx="11553367" cy="1047252"/>
          </a:xfrm>
        </p:spPr>
        <p:txBody>
          <a:bodyPr lIns="0"/>
          <a:lstStyle>
            <a:lvl1pPr>
              <a:defRPr sz="3600">
                <a:solidFill>
                  <a:schemeClr val="tx1"/>
                </a:solidFill>
              </a:defRPr>
            </a:lvl1pPr>
          </a:lstStyle>
          <a:p>
            <a:r>
              <a:rPr lang="en-US"/>
              <a:t>Click to edit Master title style</a:t>
            </a:r>
            <a:endParaRPr lang="en-US" dirty="0"/>
          </a:p>
        </p:txBody>
      </p:sp>
      <p:pic>
        <p:nvPicPr>
          <p:cNvPr id="6" name="Graphic 5">
            <a:extLst>
              <a:ext uri="{FF2B5EF4-FFF2-40B4-BE49-F238E27FC236}">
                <a16:creationId xmlns:a16="http://schemas.microsoft.com/office/drawing/2014/main" id="{5E967A21-E4C6-4743-ACC9-BD2F503384D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210548" y="6091238"/>
            <a:ext cx="669925" cy="669925"/>
          </a:xfrm>
          <a:prstGeom prst="rect">
            <a:avLst/>
          </a:prstGeom>
        </p:spPr>
      </p:pic>
      <p:sp>
        <p:nvSpPr>
          <p:cNvPr id="7" name="Picture Placeholder 10">
            <a:extLst>
              <a:ext uri="{FF2B5EF4-FFF2-40B4-BE49-F238E27FC236}">
                <a16:creationId xmlns:a16="http://schemas.microsoft.com/office/drawing/2014/main" id="{8295E6EF-78C3-184E-8D3A-0A68BCEB7FB3}"/>
              </a:ext>
            </a:extLst>
          </p:cNvPr>
          <p:cNvSpPr>
            <a:spLocks noGrp="1"/>
          </p:cNvSpPr>
          <p:nvPr>
            <p:ph type="pic" sz="quarter" idx="13" hasCustomPrompt="1"/>
          </p:nvPr>
        </p:nvSpPr>
        <p:spPr>
          <a:xfrm>
            <a:off x="374651" y="1774968"/>
            <a:ext cx="3544207" cy="3053397"/>
          </a:xfrm>
          <a:prstGeom prst="rect">
            <a:avLst/>
          </a:prstGeom>
          <a:solidFill>
            <a:schemeClr val="bg1">
              <a:lumMod val="95000"/>
            </a:schemeClr>
          </a:solidFill>
          <a:ln>
            <a:noFill/>
          </a:ln>
        </p:spPr>
        <p:txBody>
          <a:bodyPr rtlCol="0">
            <a:normAutofit/>
          </a:bodyPr>
          <a:lstStyle>
            <a:lvl1pPr marL="0" indent="0">
              <a:buNone/>
              <a:defRPr sz="1200"/>
            </a:lvl1pPr>
          </a:lstStyle>
          <a:p>
            <a:pPr lvl="0"/>
            <a:r>
              <a:rPr lang="en-GB" noProof="0" dirty="0"/>
              <a:t>Click image icon to add picture</a:t>
            </a:r>
            <a:endParaRPr lang="en-US" noProof="0" dirty="0"/>
          </a:p>
        </p:txBody>
      </p:sp>
      <p:sp>
        <p:nvSpPr>
          <p:cNvPr id="12" name="Text Placeholder 10">
            <a:extLst>
              <a:ext uri="{FF2B5EF4-FFF2-40B4-BE49-F238E27FC236}">
                <a16:creationId xmlns:a16="http://schemas.microsoft.com/office/drawing/2014/main" id="{22E673F1-9DCD-BD4B-9DA0-BD1EBDC6D3D6}"/>
              </a:ext>
            </a:extLst>
          </p:cNvPr>
          <p:cNvSpPr>
            <a:spLocks noGrp="1"/>
          </p:cNvSpPr>
          <p:nvPr>
            <p:ph type="body" sz="quarter" idx="16"/>
          </p:nvPr>
        </p:nvSpPr>
        <p:spPr>
          <a:xfrm>
            <a:off x="374651" y="5029201"/>
            <a:ext cx="3544207" cy="960881"/>
          </a:xfrm>
        </p:spPr>
        <p:txBody>
          <a:bodyPr/>
          <a:lstStyle>
            <a:lvl1pPr>
              <a:defRPr sz="1400"/>
            </a:lvl1pPr>
          </a:lstStyle>
          <a:p>
            <a:pPr lvl="0"/>
            <a:r>
              <a:rPr lang="en-US"/>
              <a:t>Click to edit Master text styles</a:t>
            </a:r>
          </a:p>
        </p:txBody>
      </p:sp>
      <p:sp>
        <p:nvSpPr>
          <p:cNvPr id="19" name="Picture Placeholder 10">
            <a:extLst>
              <a:ext uri="{FF2B5EF4-FFF2-40B4-BE49-F238E27FC236}">
                <a16:creationId xmlns:a16="http://schemas.microsoft.com/office/drawing/2014/main" id="{10E6100E-909D-ED45-A000-A54CC6F4E215}"/>
              </a:ext>
            </a:extLst>
          </p:cNvPr>
          <p:cNvSpPr>
            <a:spLocks noGrp="1"/>
          </p:cNvSpPr>
          <p:nvPr>
            <p:ph type="pic" sz="quarter" idx="17" hasCustomPrompt="1"/>
          </p:nvPr>
        </p:nvSpPr>
        <p:spPr>
          <a:xfrm>
            <a:off x="4366987" y="1774968"/>
            <a:ext cx="3544207" cy="3053397"/>
          </a:xfrm>
          <a:prstGeom prst="rect">
            <a:avLst/>
          </a:prstGeom>
          <a:solidFill>
            <a:schemeClr val="bg1">
              <a:lumMod val="95000"/>
            </a:schemeClr>
          </a:solidFill>
          <a:ln>
            <a:noFill/>
          </a:ln>
        </p:spPr>
        <p:txBody>
          <a:bodyPr rtlCol="0">
            <a:normAutofit/>
          </a:bodyPr>
          <a:lstStyle>
            <a:lvl1pPr marL="0" indent="0">
              <a:buNone/>
              <a:defRPr sz="1200"/>
            </a:lvl1pPr>
          </a:lstStyle>
          <a:p>
            <a:pPr lvl="0"/>
            <a:r>
              <a:rPr lang="en-GB" noProof="0" dirty="0"/>
              <a:t>Click image icon to add picture</a:t>
            </a:r>
            <a:endParaRPr lang="en-US" noProof="0" dirty="0"/>
          </a:p>
        </p:txBody>
      </p:sp>
      <p:sp>
        <p:nvSpPr>
          <p:cNvPr id="20" name="Text Placeholder 10">
            <a:extLst>
              <a:ext uri="{FF2B5EF4-FFF2-40B4-BE49-F238E27FC236}">
                <a16:creationId xmlns:a16="http://schemas.microsoft.com/office/drawing/2014/main" id="{3B3D8BF2-79EB-D84A-8A2E-D9009D44369F}"/>
              </a:ext>
            </a:extLst>
          </p:cNvPr>
          <p:cNvSpPr>
            <a:spLocks noGrp="1"/>
          </p:cNvSpPr>
          <p:nvPr>
            <p:ph type="body" sz="quarter" idx="18"/>
          </p:nvPr>
        </p:nvSpPr>
        <p:spPr>
          <a:xfrm>
            <a:off x="4366987" y="5029201"/>
            <a:ext cx="3544207" cy="960881"/>
          </a:xfrm>
        </p:spPr>
        <p:txBody>
          <a:bodyPr/>
          <a:lstStyle>
            <a:lvl1pPr>
              <a:defRPr sz="1400"/>
            </a:lvl1pPr>
          </a:lstStyle>
          <a:p>
            <a:pPr lvl="0"/>
            <a:r>
              <a:rPr lang="en-US"/>
              <a:t>Click to edit Master text styles</a:t>
            </a:r>
          </a:p>
        </p:txBody>
      </p:sp>
      <p:sp>
        <p:nvSpPr>
          <p:cNvPr id="21" name="Picture Placeholder 10">
            <a:extLst>
              <a:ext uri="{FF2B5EF4-FFF2-40B4-BE49-F238E27FC236}">
                <a16:creationId xmlns:a16="http://schemas.microsoft.com/office/drawing/2014/main" id="{90EFFE35-D877-BA49-BBE4-5F5DFA8DFCBF}"/>
              </a:ext>
            </a:extLst>
          </p:cNvPr>
          <p:cNvSpPr>
            <a:spLocks noGrp="1"/>
          </p:cNvSpPr>
          <p:nvPr>
            <p:ph type="pic" sz="quarter" idx="19" hasCustomPrompt="1"/>
          </p:nvPr>
        </p:nvSpPr>
        <p:spPr>
          <a:xfrm>
            <a:off x="8359323" y="1774968"/>
            <a:ext cx="3544207" cy="3053397"/>
          </a:xfrm>
          <a:prstGeom prst="rect">
            <a:avLst/>
          </a:prstGeom>
          <a:solidFill>
            <a:schemeClr val="bg1">
              <a:lumMod val="95000"/>
            </a:schemeClr>
          </a:solidFill>
          <a:ln>
            <a:noFill/>
          </a:ln>
        </p:spPr>
        <p:txBody>
          <a:bodyPr rtlCol="0">
            <a:normAutofit/>
          </a:bodyPr>
          <a:lstStyle>
            <a:lvl1pPr marL="0" indent="0">
              <a:buNone/>
              <a:defRPr sz="1200"/>
            </a:lvl1pPr>
          </a:lstStyle>
          <a:p>
            <a:pPr lvl="0"/>
            <a:r>
              <a:rPr lang="en-GB" noProof="0" dirty="0"/>
              <a:t>Click image icon to add picture</a:t>
            </a:r>
            <a:endParaRPr lang="en-US" noProof="0" dirty="0"/>
          </a:p>
        </p:txBody>
      </p:sp>
      <p:sp>
        <p:nvSpPr>
          <p:cNvPr id="22" name="Text Placeholder 10">
            <a:extLst>
              <a:ext uri="{FF2B5EF4-FFF2-40B4-BE49-F238E27FC236}">
                <a16:creationId xmlns:a16="http://schemas.microsoft.com/office/drawing/2014/main" id="{A6FAC8FD-639B-DE43-8442-8D0B3FBDAB79}"/>
              </a:ext>
            </a:extLst>
          </p:cNvPr>
          <p:cNvSpPr>
            <a:spLocks noGrp="1"/>
          </p:cNvSpPr>
          <p:nvPr>
            <p:ph type="body" sz="quarter" idx="20"/>
          </p:nvPr>
        </p:nvSpPr>
        <p:spPr>
          <a:xfrm>
            <a:off x="8359323" y="5029201"/>
            <a:ext cx="3544207" cy="960881"/>
          </a:xfrm>
        </p:spPr>
        <p:txBody>
          <a:bodyPr/>
          <a:lstStyle>
            <a:lvl1pPr>
              <a:defRPr sz="1400"/>
            </a:lvl1pPr>
          </a:lstStyle>
          <a:p>
            <a:pPr lvl="0"/>
            <a:r>
              <a:rPr lang="en-US"/>
              <a:t>Click to edit Master text styles</a:t>
            </a:r>
          </a:p>
        </p:txBody>
      </p:sp>
    </p:spTree>
    <p:extLst>
      <p:ext uri="{BB962C8B-B14F-4D97-AF65-F5344CB8AC3E}">
        <p14:creationId xmlns:p14="http://schemas.microsoft.com/office/powerpoint/2010/main" val="19374692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9" name="object 18">
            <a:extLst>
              <a:ext uri="{FF2B5EF4-FFF2-40B4-BE49-F238E27FC236}">
                <a16:creationId xmlns:a16="http://schemas.microsoft.com/office/drawing/2014/main" id="{3D41FB27-DC2C-D146-8DD0-8451E51FC25F}"/>
              </a:ext>
            </a:extLst>
          </p:cNvPr>
          <p:cNvSpPr/>
          <p:nvPr userDrawn="1"/>
        </p:nvSpPr>
        <p:spPr>
          <a:xfrm>
            <a:off x="327104" y="285522"/>
            <a:ext cx="2573915" cy="76247"/>
          </a:xfrm>
          <a:custGeom>
            <a:avLst/>
            <a:gdLst/>
            <a:ahLst/>
            <a:cxnLst/>
            <a:rect l="l" t="t" r="r" b="b"/>
            <a:pathLst>
              <a:path w="4244340" h="125730">
                <a:moveTo>
                  <a:pt x="4243734" y="0"/>
                </a:moveTo>
                <a:lnTo>
                  <a:pt x="0" y="0"/>
                </a:lnTo>
                <a:lnTo>
                  <a:pt x="0" y="125650"/>
                </a:lnTo>
                <a:lnTo>
                  <a:pt x="4243734" y="125650"/>
                </a:lnTo>
                <a:lnTo>
                  <a:pt x="4243734" y="0"/>
                </a:lnTo>
                <a:close/>
              </a:path>
            </a:pathLst>
          </a:custGeom>
          <a:solidFill>
            <a:srgbClr val="E61E2A"/>
          </a:solidFill>
        </p:spPr>
        <p:txBody>
          <a:bodyPr wrap="square" lIns="0" tIns="0" rIns="0" bIns="0" rtlCol="0"/>
          <a:lstStyle/>
          <a:p>
            <a:endParaRPr sz="1351" b="0" i="0" dirty="0">
              <a:latin typeface="Arial" panose="020B0604020202020204" pitchFamily="34" charset="0"/>
            </a:endParaRPr>
          </a:p>
        </p:txBody>
      </p:sp>
      <p:sp>
        <p:nvSpPr>
          <p:cNvPr id="2" name="Title 1">
            <a:extLst>
              <a:ext uri="{FF2B5EF4-FFF2-40B4-BE49-F238E27FC236}">
                <a16:creationId xmlns:a16="http://schemas.microsoft.com/office/drawing/2014/main" id="{22E9299B-E144-974E-B70F-C42B8E5D8B07}"/>
              </a:ext>
            </a:extLst>
          </p:cNvPr>
          <p:cNvSpPr>
            <a:spLocks noGrp="1"/>
          </p:cNvSpPr>
          <p:nvPr>
            <p:ph type="title"/>
          </p:nvPr>
        </p:nvSpPr>
        <p:spPr>
          <a:xfrm>
            <a:off x="327106" y="399870"/>
            <a:ext cx="11553367" cy="1047252"/>
          </a:xfrm>
        </p:spPr>
        <p:txBody>
          <a:bodyPr lIns="0"/>
          <a:lstStyle>
            <a:lvl1pPr>
              <a:defRPr sz="3600">
                <a:solidFill>
                  <a:schemeClr val="tx1"/>
                </a:solidFill>
              </a:defRPr>
            </a:lvl1pPr>
          </a:lstStyle>
          <a:p>
            <a:r>
              <a:rPr lang="en-US"/>
              <a:t>Click to edit Master title style</a:t>
            </a:r>
            <a:endParaRPr lang="en-US" dirty="0"/>
          </a:p>
        </p:txBody>
      </p:sp>
      <p:pic>
        <p:nvPicPr>
          <p:cNvPr id="6" name="Graphic 5">
            <a:extLst>
              <a:ext uri="{FF2B5EF4-FFF2-40B4-BE49-F238E27FC236}">
                <a16:creationId xmlns:a16="http://schemas.microsoft.com/office/drawing/2014/main" id="{5E967A21-E4C6-4743-ACC9-BD2F503384D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210548" y="6091238"/>
            <a:ext cx="669925" cy="669925"/>
          </a:xfrm>
          <a:prstGeom prst="rect">
            <a:avLst/>
          </a:prstGeom>
        </p:spPr>
      </p:pic>
      <p:sp>
        <p:nvSpPr>
          <p:cNvPr id="11" name="Chart Placeholder 3">
            <a:extLst>
              <a:ext uri="{FF2B5EF4-FFF2-40B4-BE49-F238E27FC236}">
                <a16:creationId xmlns:a16="http://schemas.microsoft.com/office/drawing/2014/main" id="{F5852E90-9D40-2144-B8BF-8B9A2668693C}"/>
              </a:ext>
            </a:extLst>
          </p:cNvPr>
          <p:cNvSpPr>
            <a:spLocks noGrp="1"/>
          </p:cNvSpPr>
          <p:nvPr>
            <p:ph type="chart" sz="quarter" idx="14"/>
          </p:nvPr>
        </p:nvSpPr>
        <p:spPr>
          <a:xfrm>
            <a:off x="354321" y="1774968"/>
            <a:ext cx="11526151" cy="4119647"/>
          </a:xfrm>
        </p:spPr>
        <p:txBody>
          <a:bodyPr/>
          <a:lstStyle/>
          <a:p>
            <a:r>
              <a:rPr lang="en-US"/>
              <a:t>Click icon to add chart</a:t>
            </a:r>
            <a:endParaRPr lang="en-AU" dirty="0"/>
          </a:p>
        </p:txBody>
      </p:sp>
    </p:spTree>
    <p:extLst>
      <p:ext uri="{BB962C8B-B14F-4D97-AF65-F5344CB8AC3E}">
        <p14:creationId xmlns:p14="http://schemas.microsoft.com/office/powerpoint/2010/main" val="1805873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508000" y="1300164"/>
            <a:ext cx="5384800" cy="4865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096000" y="1300164"/>
            <a:ext cx="5384800" cy="4865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Rectangle 4">
            <a:extLst>
              <a:ext uri="{FF2B5EF4-FFF2-40B4-BE49-F238E27FC236}">
                <a16:creationId xmlns:a16="http://schemas.microsoft.com/office/drawing/2014/main" id="{6168A84F-36A9-614D-9FA6-D87F9EF785E6}"/>
              </a:ext>
            </a:extLst>
          </p:cNvPr>
          <p:cNvSpPr>
            <a:spLocks noGrp="1" noChangeArrowheads="1"/>
          </p:cNvSpPr>
          <p:nvPr>
            <p:ph type="dt" sz="half" idx="10"/>
          </p:nvPr>
        </p:nvSpPr>
        <p:spPr>
          <a:ln/>
        </p:spPr>
        <p:txBody>
          <a:bodyPr/>
          <a:lstStyle>
            <a:lvl1pPr>
              <a:defRPr/>
            </a:lvl1pPr>
          </a:lstStyle>
          <a:p>
            <a:pPr>
              <a:defRPr/>
            </a:pPr>
            <a:r>
              <a:rPr lang="en-AU"/>
              <a:t>RMIT University©2008</a:t>
            </a:r>
          </a:p>
        </p:txBody>
      </p:sp>
      <p:sp>
        <p:nvSpPr>
          <p:cNvPr id="6" name="Rectangle 19">
            <a:extLst>
              <a:ext uri="{FF2B5EF4-FFF2-40B4-BE49-F238E27FC236}">
                <a16:creationId xmlns:a16="http://schemas.microsoft.com/office/drawing/2014/main" id="{B8501B6E-E648-894C-9933-C18EDCE246CE}"/>
              </a:ext>
            </a:extLst>
          </p:cNvPr>
          <p:cNvSpPr>
            <a:spLocks noGrp="1" noChangeArrowheads="1"/>
          </p:cNvSpPr>
          <p:nvPr>
            <p:ph type="ftr" sz="quarter" idx="11"/>
          </p:nvPr>
        </p:nvSpPr>
        <p:spPr>
          <a:ln/>
        </p:spPr>
        <p:txBody>
          <a:bodyPr/>
          <a:lstStyle>
            <a:lvl1pPr>
              <a:defRPr/>
            </a:lvl1pPr>
          </a:lstStyle>
          <a:p>
            <a:pPr>
              <a:defRPr/>
            </a:pPr>
            <a:r>
              <a:rPr lang="en-AU"/>
              <a:t>Information Technology Services</a:t>
            </a:r>
          </a:p>
        </p:txBody>
      </p:sp>
      <p:sp>
        <p:nvSpPr>
          <p:cNvPr id="7" name="Rectangle 20">
            <a:extLst>
              <a:ext uri="{FF2B5EF4-FFF2-40B4-BE49-F238E27FC236}">
                <a16:creationId xmlns:a16="http://schemas.microsoft.com/office/drawing/2014/main" id="{84CF2099-A034-BF46-8860-DF3E80FF8B56}"/>
              </a:ext>
            </a:extLst>
          </p:cNvPr>
          <p:cNvSpPr>
            <a:spLocks noGrp="1" noChangeArrowheads="1"/>
          </p:cNvSpPr>
          <p:nvPr>
            <p:ph type="sldNum" sz="quarter" idx="12"/>
          </p:nvPr>
        </p:nvSpPr>
        <p:spPr>
          <a:ln/>
        </p:spPr>
        <p:txBody>
          <a:bodyPr/>
          <a:lstStyle>
            <a:lvl1pPr>
              <a:defRPr/>
            </a:lvl1pPr>
          </a:lstStyle>
          <a:p>
            <a:pPr>
              <a:defRPr/>
            </a:pPr>
            <a:fld id="{64D9199B-67B9-1249-9889-A604004DDA6F}" type="slidenum">
              <a:rPr lang="en-AU" altLang="en-US"/>
              <a:pPr>
                <a:defRPr/>
              </a:pPr>
              <a:t>‹#›</a:t>
            </a:fld>
            <a:endParaRPr lang="en-AU" altLang="en-US"/>
          </a:p>
        </p:txBody>
      </p:sp>
    </p:spTree>
    <p:extLst>
      <p:ext uri="{BB962C8B-B14F-4D97-AF65-F5344CB8AC3E}">
        <p14:creationId xmlns:p14="http://schemas.microsoft.com/office/powerpoint/2010/main" val="1901850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9" name="object 18">
            <a:extLst>
              <a:ext uri="{FF2B5EF4-FFF2-40B4-BE49-F238E27FC236}">
                <a16:creationId xmlns:a16="http://schemas.microsoft.com/office/drawing/2014/main" id="{3D41FB27-DC2C-D146-8DD0-8451E51FC25F}"/>
              </a:ext>
            </a:extLst>
          </p:cNvPr>
          <p:cNvSpPr/>
          <p:nvPr userDrawn="1"/>
        </p:nvSpPr>
        <p:spPr>
          <a:xfrm>
            <a:off x="327104" y="285522"/>
            <a:ext cx="2573915" cy="76247"/>
          </a:xfrm>
          <a:custGeom>
            <a:avLst/>
            <a:gdLst/>
            <a:ahLst/>
            <a:cxnLst/>
            <a:rect l="l" t="t" r="r" b="b"/>
            <a:pathLst>
              <a:path w="4244340" h="125730">
                <a:moveTo>
                  <a:pt x="4243734" y="0"/>
                </a:moveTo>
                <a:lnTo>
                  <a:pt x="0" y="0"/>
                </a:lnTo>
                <a:lnTo>
                  <a:pt x="0" y="125650"/>
                </a:lnTo>
                <a:lnTo>
                  <a:pt x="4243734" y="125650"/>
                </a:lnTo>
                <a:lnTo>
                  <a:pt x="4243734" y="0"/>
                </a:lnTo>
                <a:close/>
              </a:path>
            </a:pathLst>
          </a:custGeom>
          <a:solidFill>
            <a:srgbClr val="E61E2A"/>
          </a:solidFill>
        </p:spPr>
        <p:txBody>
          <a:bodyPr wrap="square" lIns="0" tIns="0" rIns="0" bIns="0" rtlCol="0"/>
          <a:lstStyle/>
          <a:p>
            <a:endParaRPr sz="1351" b="0" i="0" dirty="0">
              <a:latin typeface="Arial" panose="020B0604020202020204" pitchFamily="34" charset="0"/>
            </a:endParaRPr>
          </a:p>
        </p:txBody>
      </p:sp>
      <p:sp>
        <p:nvSpPr>
          <p:cNvPr id="2" name="Title 1">
            <a:extLst>
              <a:ext uri="{FF2B5EF4-FFF2-40B4-BE49-F238E27FC236}">
                <a16:creationId xmlns:a16="http://schemas.microsoft.com/office/drawing/2014/main" id="{22E9299B-E144-974E-B70F-C42B8E5D8B07}"/>
              </a:ext>
            </a:extLst>
          </p:cNvPr>
          <p:cNvSpPr>
            <a:spLocks noGrp="1"/>
          </p:cNvSpPr>
          <p:nvPr>
            <p:ph type="title"/>
          </p:nvPr>
        </p:nvSpPr>
        <p:spPr>
          <a:xfrm>
            <a:off x="327106" y="399870"/>
            <a:ext cx="11553367" cy="1047252"/>
          </a:xfrm>
        </p:spPr>
        <p:txBody>
          <a:bodyPr lIns="0"/>
          <a:lstStyle>
            <a:lvl1pPr>
              <a:defRPr sz="3600">
                <a:solidFill>
                  <a:schemeClr val="tx1"/>
                </a:solidFill>
              </a:defRPr>
            </a:lvl1pPr>
          </a:lstStyle>
          <a:p>
            <a:r>
              <a:rPr lang="en-US"/>
              <a:t>Click to edit Master title style</a:t>
            </a:r>
            <a:endParaRPr lang="en-US" dirty="0"/>
          </a:p>
        </p:txBody>
      </p:sp>
      <p:pic>
        <p:nvPicPr>
          <p:cNvPr id="6" name="Graphic 5">
            <a:extLst>
              <a:ext uri="{FF2B5EF4-FFF2-40B4-BE49-F238E27FC236}">
                <a16:creationId xmlns:a16="http://schemas.microsoft.com/office/drawing/2014/main" id="{5E967A21-E4C6-4743-ACC9-BD2F503384D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210548" y="6091238"/>
            <a:ext cx="669925" cy="669925"/>
          </a:xfrm>
          <a:prstGeom prst="rect">
            <a:avLst/>
          </a:prstGeom>
        </p:spPr>
      </p:pic>
      <p:sp>
        <p:nvSpPr>
          <p:cNvPr id="7" name="Table Placeholder 5">
            <a:extLst>
              <a:ext uri="{FF2B5EF4-FFF2-40B4-BE49-F238E27FC236}">
                <a16:creationId xmlns:a16="http://schemas.microsoft.com/office/drawing/2014/main" id="{DEFAF64F-58A7-6241-B8C3-623736293F2D}"/>
              </a:ext>
            </a:extLst>
          </p:cNvPr>
          <p:cNvSpPr>
            <a:spLocks noGrp="1"/>
          </p:cNvSpPr>
          <p:nvPr>
            <p:ph type="tbl" sz="quarter" idx="12"/>
          </p:nvPr>
        </p:nvSpPr>
        <p:spPr>
          <a:xfrm>
            <a:off x="354319" y="1774968"/>
            <a:ext cx="11526152" cy="4119647"/>
          </a:xfrm>
        </p:spPr>
        <p:txBody>
          <a:bodyPr/>
          <a:lstStyle/>
          <a:p>
            <a:r>
              <a:rPr lang="en-US"/>
              <a:t>Click icon to add table</a:t>
            </a:r>
            <a:endParaRPr lang="en-US" dirty="0"/>
          </a:p>
        </p:txBody>
      </p:sp>
      <p:sp>
        <p:nvSpPr>
          <p:cNvPr id="10" name="Text Placeholder 9">
            <a:extLst>
              <a:ext uri="{FF2B5EF4-FFF2-40B4-BE49-F238E27FC236}">
                <a16:creationId xmlns:a16="http://schemas.microsoft.com/office/drawing/2014/main" id="{F870B680-A2D2-E94C-B28C-A6E54778C06A}"/>
              </a:ext>
            </a:extLst>
          </p:cNvPr>
          <p:cNvSpPr>
            <a:spLocks noGrp="1"/>
          </p:cNvSpPr>
          <p:nvPr>
            <p:ph type="body" sz="quarter" idx="13"/>
          </p:nvPr>
        </p:nvSpPr>
        <p:spPr>
          <a:xfrm>
            <a:off x="374651" y="6062123"/>
            <a:ext cx="7886700" cy="160339"/>
          </a:xfrm>
        </p:spPr>
        <p:txBody>
          <a:bodyPr/>
          <a:lstStyle>
            <a:lvl1pPr>
              <a:defRPr sz="1000"/>
            </a:lvl1pPr>
          </a:lstStyle>
          <a:p>
            <a:pPr lvl="0"/>
            <a:r>
              <a:rPr lang="en-US"/>
              <a:t>Click to edit Master text styles</a:t>
            </a:r>
          </a:p>
        </p:txBody>
      </p:sp>
    </p:spTree>
    <p:extLst>
      <p:ext uri="{BB962C8B-B14F-4D97-AF65-F5344CB8AC3E}">
        <p14:creationId xmlns:p14="http://schemas.microsoft.com/office/powerpoint/2010/main" val="31737893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divider_option 1">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AB63F385-83EE-DF49-B0AA-EEF39BBEF0FF}"/>
              </a:ext>
            </a:extLst>
          </p:cNvPr>
          <p:cNvSpPr/>
          <p:nvPr userDrawn="1"/>
        </p:nvSpPr>
        <p:spPr>
          <a:xfrm>
            <a:off x="0" y="1"/>
            <a:ext cx="12192000" cy="6858000"/>
          </a:xfrm>
          <a:custGeom>
            <a:avLst/>
            <a:gdLst/>
            <a:ahLst/>
            <a:cxnLst/>
            <a:rect l="l" t="t" r="r" b="b"/>
            <a:pathLst>
              <a:path w="4796155" h="11308715">
                <a:moveTo>
                  <a:pt x="4795665" y="0"/>
                </a:moveTo>
                <a:lnTo>
                  <a:pt x="0" y="0"/>
                </a:lnTo>
                <a:lnTo>
                  <a:pt x="0" y="11308556"/>
                </a:lnTo>
                <a:lnTo>
                  <a:pt x="4795665" y="11308556"/>
                </a:lnTo>
                <a:lnTo>
                  <a:pt x="4795665" y="0"/>
                </a:lnTo>
                <a:close/>
              </a:path>
            </a:pathLst>
          </a:custGeom>
          <a:solidFill>
            <a:srgbClr val="000054"/>
          </a:solidFill>
        </p:spPr>
        <p:txBody>
          <a:bodyPr wrap="square" lIns="0" tIns="0" rIns="0" bIns="0" rtlCol="0"/>
          <a:lstStyle/>
          <a:p>
            <a:endParaRPr sz="1351" b="0" i="0" dirty="0">
              <a:latin typeface="Arial" panose="020B0604020202020204" pitchFamily="34" charset="0"/>
            </a:endParaRPr>
          </a:p>
        </p:txBody>
      </p:sp>
      <p:sp>
        <p:nvSpPr>
          <p:cNvPr id="9" name="object 18">
            <a:extLst>
              <a:ext uri="{FF2B5EF4-FFF2-40B4-BE49-F238E27FC236}">
                <a16:creationId xmlns:a16="http://schemas.microsoft.com/office/drawing/2014/main" id="{3D41FB27-DC2C-D146-8DD0-8451E51FC25F}"/>
              </a:ext>
            </a:extLst>
          </p:cNvPr>
          <p:cNvSpPr/>
          <p:nvPr userDrawn="1"/>
        </p:nvSpPr>
        <p:spPr>
          <a:xfrm>
            <a:off x="327104" y="285522"/>
            <a:ext cx="2573915" cy="76247"/>
          </a:xfrm>
          <a:custGeom>
            <a:avLst/>
            <a:gdLst/>
            <a:ahLst/>
            <a:cxnLst/>
            <a:rect l="l" t="t" r="r" b="b"/>
            <a:pathLst>
              <a:path w="4244340" h="125730">
                <a:moveTo>
                  <a:pt x="4243734" y="0"/>
                </a:moveTo>
                <a:lnTo>
                  <a:pt x="0" y="0"/>
                </a:lnTo>
                <a:lnTo>
                  <a:pt x="0" y="125650"/>
                </a:lnTo>
                <a:lnTo>
                  <a:pt x="4243734" y="125650"/>
                </a:lnTo>
                <a:lnTo>
                  <a:pt x="4243734" y="0"/>
                </a:lnTo>
                <a:close/>
              </a:path>
            </a:pathLst>
          </a:custGeom>
          <a:solidFill>
            <a:srgbClr val="E61E2A"/>
          </a:solidFill>
        </p:spPr>
        <p:txBody>
          <a:bodyPr wrap="square" lIns="0" tIns="0" rIns="0" bIns="0" rtlCol="0"/>
          <a:lstStyle/>
          <a:p>
            <a:endParaRPr sz="1351" b="0" i="0" dirty="0">
              <a:latin typeface="Arial" panose="020B0604020202020204" pitchFamily="34" charset="0"/>
            </a:endParaRPr>
          </a:p>
        </p:txBody>
      </p:sp>
      <p:sp>
        <p:nvSpPr>
          <p:cNvPr id="2" name="Title 1">
            <a:extLst>
              <a:ext uri="{FF2B5EF4-FFF2-40B4-BE49-F238E27FC236}">
                <a16:creationId xmlns:a16="http://schemas.microsoft.com/office/drawing/2014/main" id="{22E9299B-E144-974E-B70F-C42B8E5D8B07}"/>
              </a:ext>
            </a:extLst>
          </p:cNvPr>
          <p:cNvSpPr>
            <a:spLocks noGrp="1"/>
          </p:cNvSpPr>
          <p:nvPr>
            <p:ph type="title" hasCustomPrompt="1"/>
          </p:nvPr>
        </p:nvSpPr>
        <p:spPr>
          <a:xfrm>
            <a:off x="327105" y="399869"/>
            <a:ext cx="2573915" cy="1325563"/>
          </a:xfrm>
        </p:spPr>
        <p:txBody>
          <a:bodyPr lIns="0"/>
          <a:lstStyle>
            <a:lvl1pPr>
              <a:defRPr sz="2800">
                <a:solidFill>
                  <a:schemeClr val="bg1"/>
                </a:solidFill>
              </a:defRPr>
            </a:lvl1pPr>
          </a:lstStyle>
          <a:p>
            <a:r>
              <a:rPr lang="en-GB" dirty="0"/>
              <a:t>Heading</a:t>
            </a:r>
            <a:endParaRPr lang="en-US" dirty="0"/>
          </a:p>
        </p:txBody>
      </p:sp>
      <p:sp>
        <p:nvSpPr>
          <p:cNvPr id="20" name="Text Placeholder 3">
            <a:extLst>
              <a:ext uri="{FF2B5EF4-FFF2-40B4-BE49-F238E27FC236}">
                <a16:creationId xmlns:a16="http://schemas.microsoft.com/office/drawing/2014/main" id="{EB78C3AA-166A-6F4E-9E52-DBCB131356D3}"/>
              </a:ext>
            </a:extLst>
          </p:cNvPr>
          <p:cNvSpPr>
            <a:spLocks noGrp="1"/>
          </p:cNvSpPr>
          <p:nvPr>
            <p:ph type="body" sz="quarter" idx="10"/>
          </p:nvPr>
        </p:nvSpPr>
        <p:spPr>
          <a:xfrm>
            <a:off x="3683000" y="399869"/>
            <a:ext cx="7933805" cy="5707247"/>
          </a:xfrm>
        </p:spPr>
        <p:txBody>
          <a:bodyPr lIns="0"/>
          <a:lstStyle>
            <a:lvl1pPr>
              <a:spcAft>
                <a:spcPts val="1600"/>
              </a:spcAft>
              <a:defRPr sz="2800" b="1">
                <a:solidFill>
                  <a:schemeClr val="bg1"/>
                </a:solidFill>
              </a:defRPr>
            </a:lvl1pPr>
            <a:lvl2pPr marL="0" indent="0">
              <a:buNone/>
              <a:defRPr>
                <a:solidFill>
                  <a:schemeClr val="bg1"/>
                </a:solidFill>
              </a:defRPr>
            </a:lvl2pPr>
            <a:lvl3pPr>
              <a:defRPr>
                <a:solidFill>
                  <a:schemeClr val="bg1"/>
                </a:solidFill>
              </a:defRPr>
            </a:lvl3pPr>
          </a:lstStyle>
          <a:p>
            <a:pPr lvl="0"/>
            <a:r>
              <a:rPr lang="en-US"/>
              <a:t>Click to edit Master text styles</a:t>
            </a:r>
          </a:p>
          <a:p>
            <a:pPr lvl="1"/>
            <a:r>
              <a:rPr lang="en-US"/>
              <a:t>Second level</a:t>
            </a:r>
          </a:p>
        </p:txBody>
      </p:sp>
      <p:pic>
        <p:nvPicPr>
          <p:cNvPr id="7" name="Graphic 6">
            <a:extLst>
              <a:ext uri="{FF2B5EF4-FFF2-40B4-BE49-F238E27FC236}">
                <a16:creationId xmlns:a16="http://schemas.microsoft.com/office/drawing/2014/main" id="{1B2A923C-C478-D842-BDF6-F9E91C36FC2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210548" y="6091238"/>
            <a:ext cx="669925" cy="669925"/>
          </a:xfrm>
          <a:prstGeom prst="rect">
            <a:avLst/>
          </a:prstGeom>
        </p:spPr>
      </p:pic>
    </p:spTree>
    <p:extLst>
      <p:ext uri="{BB962C8B-B14F-4D97-AF65-F5344CB8AC3E}">
        <p14:creationId xmlns:p14="http://schemas.microsoft.com/office/powerpoint/2010/main" val="8875995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divider_option 2">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AB63F385-83EE-DF49-B0AA-EEF39BBEF0FF}"/>
              </a:ext>
            </a:extLst>
          </p:cNvPr>
          <p:cNvSpPr/>
          <p:nvPr userDrawn="1"/>
        </p:nvSpPr>
        <p:spPr>
          <a:xfrm>
            <a:off x="0" y="1"/>
            <a:ext cx="12192000" cy="6858000"/>
          </a:xfrm>
          <a:custGeom>
            <a:avLst/>
            <a:gdLst/>
            <a:ahLst/>
            <a:cxnLst/>
            <a:rect l="l" t="t" r="r" b="b"/>
            <a:pathLst>
              <a:path w="4796155" h="11308715">
                <a:moveTo>
                  <a:pt x="4795665" y="0"/>
                </a:moveTo>
                <a:lnTo>
                  <a:pt x="0" y="0"/>
                </a:lnTo>
                <a:lnTo>
                  <a:pt x="0" y="11308556"/>
                </a:lnTo>
                <a:lnTo>
                  <a:pt x="4795665" y="11308556"/>
                </a:lnTo>
                <a:lnTo>
                  <a:pt x="4795665" y="0"/>
                </a:lnTo>
                <a:close/>
              </a:path>
            </a:pathLst>
          </a:custGeom>
          <a:solidFill>
            <a:srgbClr val="000054"/>
          </a:solidFill>
        </p:spPr>
        <p:txBody>
          <a:bodyPr wrap="square" lIns="0" tIns="0" rIns="0" bIns="0" rtlCol="0"/>
          <a:lstStyle/>
          <a:p>
            <a:endParaRPr sz="1351" b="0" i="0" dirty="0">
              <a:latin typeface="Arial" panose="020B0604020202020204" pitchFamily="34" charset="0"/>
            </a:endParaRPr>
          </a:p>
        </p:txBody>
      </p:sp>
      <p:sp>
        <p:nvSpPr>
          <p:cNvPr id="20" name="Text Placeholder 3">
            <a:extLst>
              <a:ext uri="{FF2B5EF4-FFF2-40B4-BE49-F238E27FC236}">
                <a16:creationId xmlns:a16="http://schemas.microsoft.com/office/drawing/2014/main" id="{EB78C3AA-166A-6F4E-9E52-DBCB131356D3}"/>
              </a:ext>
            </a:extLst>
          </p:cNvPr>
          <p:cNvSpPr>
            <a:spLocks noGrp="1"/>
          </p:cNvSpPr>
          <p:nvPr>
            <p:ph type="body" sz="quarter" idx="10" hasCustomPrompt="1"/>
          </p:nvPr>
        </p:nvSpPr>
        <p:spPr>
          <a:xfrm>
            <a:off x="311528" y="399868"/>
            <a:ext cx="11305277" cy="5594531"/>
          </a:xfrm>
        </p:spPr>
        <p:txBody>
          <a:bodyPr lIns="0" anchor="ctr" anchorCtr="0"/>
          <a:lstStyle>
            <a:lvl1pPr>
              <a:spcAft>
                <a:spcPts val="1600"/>
              </a:spcAft>
              <a:defRPr sz="4800" b="1">
                <a:solidFill>
                  <a:schemeClr val="bg1"/>
                </a:solidFill>
              </a:defRPr>
            </a:lvl1pPr>
            <a:lvl2pPr marL="0" indent="0">
              <a:buNone/>
              <a:defRPr>
                <a:solidFill>
                  <a:schemeClr val="bg1"/>
                </a:solidFill>
              </a:defRPr>
            </a:lvl2pPr>
            <a:lvl3pPr>
              <a:defRPr>
                <a:solidFill>
                  <a:schemeClr val="bg1"/>
                </a:solidFill>
              </a:defRPr>
            </a:lvl3pPr>
          </a:lstStyle>
          <a:p>
            <a:pPr lvl="0"/>
            <a:r>
              <a:rPr lang="en-GB" dirty="0"/>
              <a:t>Section divider text</a:t>
            </a:r>
          </a:p>
        </p:txBody>
      </p:sp>
      <p:pic>
        <p:nvPicPr>
          <p:cNvPr id="7" name="Graphic 6">
            <a:extLst>
              <a:ext uri="{FF2B5EF4-FFF2-40B4-BE49-F238E27FC236}">
                <a16:creationId xmlns:a16="http://schemas.microsoft.com/office/drawing/2014/main" id="{1B2A923C-C478-D842-BDF6-F9E91C36FC2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210548" y="6091238"/>
            <a:ext cx="669925" cy="669925"/>
          </a:xfrm>
          <a:prstGeom prst="rect">
            <a:avLst/>
          </a:prstGeom>
        </p:spPr>
      </p:pic>
    </p:spTree>
    <p:extLst>
      <p:ext uri="{BB962C8B-B14F-4D97-AF65-F5344CB8AC3E}">
        <p14:creationId xmlns:p14="http://schemas.microsoft.com/office/powerpoint/2010/main" val="11472306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divider_option 3">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AB63F385-83EE-DF49-B0AA-EEF39BBEF0FF}"/>
              </a:ext>
            </a:extLst>
          </p:cNvPr>
          <p:cNvSpPr/>
          <p:nvPr userDrawn="1"/>
        </p:nvSpPr>
        <p:spPr>
          <a:xfrm>
            <a:off x="0" y="1"/>
            <a:ext cx="12192000" cy="6858000"/>
          </a:xfrm>
          <a:custGeom>
            <a:avLst/>
            <a:gdLst/>
            <a:ahLst/>
            <a:cxnLst/>
            <a:rect l="l" t="t" r="r" b="b"/>
            <a:pathLst>
              <a:path w="4796155" h="11308715">
                <a:moveTo>
                  <a:pt x="4795665" y="0"/>
                </a:moveTo>
                <a:lnTo>
                  <a:pt x="0" y="0"/>
                </a:lnTo>
                <a:lnTo>
                  <a:pt x="0" y="11308556"/>
                </a:lnTo>
                <a:lnTo>
                  <a:pt x="4795665" y="11308556"/>
                </a:lnTo>
                <a:lnTo>
                  <a:pt x="4795665" y="0"/>
                </a:lnTo>
                <a:close/>
              </a:path>
            </a:pathLst>
          </a:custGeom>
          <a:solidFill>
            <a:schemeClr val="accent2"/>
          </a:solidFill>
        </p:spPr>
        <p:txBody>
          <a:bodyPr wrap="square" lIns="0" tIns="0" rIns="0" bIns="0" rtlCol="0"/>
          <a:lstStyle/>
          <a:p>
            <a:endParaRPr sz="1351" b="0" i="0" dirty="0">
              <a:latin typeface="Arial" panose="020B0604020202020204" pitchFamily="34" charset="0"/>
            </a:endParaRPr>
          </a:p>
        </p:txBody>
      </p:sp>
      <p:pic>
        <p:nvPicPr>
          <p:cNvPr id="7" name="Graphic 6">
            <a:extLst>
              <a:ext uri="{FF2B5EF4-FFF2-40B4-BE49-F238E27FC236}">
                <a16:creationId xmlns:a16="http://schemas.microsoft.com/office/drawing/2014/main" id="{E701ACE1-B495-DC44-BF21-745EC325F5E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210548" y="6091238"/>
            <a:ext cx="669925" cy="669925"/>
          </a:xfrm>
          <a:prstGeom prst="rect">
            <a:avLst/>
          </a:prstGeom>
        </p:spPr>
      </p:pic>
      <p:sp>
        <p:nvSpPr>
          <p:cNvPr id="10" name="Text Placeholder 3">
            <a:extLst>
              <a:ext uri="{FF2B5EF4-FFF2-40B4-BE49-F238E27FC236}">
                <a16:creationId xmlns:a16="http://schemas.microsoft.com/office/drawing/2014/main" id="{934FEC52-F95C-D149-9811-8FC8F0BE63E0}"/>
              </a:ext>
            </a:extLst>
          </p:cNvPr>
          <p:cNvSpPr>
            <a:spLocks noGrp="1"/>
          </p:cNvSpPr>
          <p:nvPr>
            <p:ph type="body" sz="quarter" idx="10" hasCustomPrompt="1"/>
          </p:nvPr>
        </p:nvSpPr>
        <p:spPr>
          <a:xfrm>
            <a:off x="311528" y="399868"/>
            <a:ext cx="11305277" cy="5594531"/>
          </a:xfrm>
        </p:spPr>
        <p:txBody>
          <a:bodyPr lIns="0" anchor="ctr" anchorCtr="0"/>
          <a:lstStyle>
            <a:lvl1pPr>
              <a:spcAft>
                <a:spcPts val="1600"/>
              </a:spcAft>
              <a:defRPr sz="4800" b="1">
                <a:solidFill>
                  <a:schemeClr val="bg1"/>
                </a:solidFill>
              </a:defRPr>
            </a:lvl1pPr>
            <a:lvl2pPr marL="0" indent="0">
              <a:buNone/>
              <a:defRPr>
                <a:solidFill>
                  <a:schemeClr val="bg1"/>
                </a:solidFill>
              </a:defRPr>
            </a:lvl2pPr>
            <a:lvl3pPr>
              <a:defRPr>
                <a:solidFill>
                  <a:schemeClr val="bg1"/>
                </a:solidFill>
              </a:defRPr>
            </a:lvl3pPr>
          </a:lstStyle>
          <a:p>
            <a:pPr lvl="0"/>
            <a:r>
              <a:rPr lang="en-GB" dirty="0"/>
              <a:t>Section divider text</a:t>
            </a:r>
          </a:p>
        </p:txBody>
      </p:sp>
    </p:spTree>
    <p:extLst>
      <p:ext uri="{BB962C8B-B14F-4D97-AF65-F5344CB8AC3E}">
        <p14:creationId xmlns:p14="http://schemas.microsoft.com/office/powerpoint/2010/main" val="38034391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AB63F385-83EE-DF49-B0AA-EEF39BBEF0FF}"/>
              </a:ext>
            </a:extLst>
          </p:cNvPr>
          <p:cNvSpPr/>
          <p:nvPr userDrawn="1"/>
        </p:nvSpPr>
        <p:spPr>
          <a:xfrm>
            <a:off x="0" y="1"/>
            <a:ext cx="12192000" cy="6858000"/>
          </a:xfrm>
          <a:custGeom>
            <a:avLst/>
            <a:gdLst/>
            <a:ahLst/>
            <a:cxnLst/>
            <a:rect l="l" t="t" r="r" b="b"/>
            <a:pathLst>
              <a:path w="4796155" h="11308715">
                <a:moveTo>
                  <a:pt x="4795665" y="0"/>
                </a:moveTo>
                <a:lnTo>
                  <a:pt x="0" y="0"/>
                </a:lnTo>
                <a:lnTo>
                  <a:pt x="0" y="11308556"/>
                </a:lnTo>
                <a:lnTo>
                  <a:pt x="4795665" y="11308556"/>
                </a:lnTo>
                <a:lnTo>
                  <a:pt x="4795665" y="0"/>
                </a:lnTo>
                <a:close/>
              </a:path>
            </a:pathLst>
          </a:custGeom>
          <a:solidFill>
            <a:srgbClr val="000054"/>
          </a:solidFill>
        </p:spPr>
        <p:txBody>
          <a:bodyPr wrap="square" lIns="0" tIns="0" rIns="0" bIns="0" rtlCol="0"/>
          <a:lstStyle/>
          <a:p>
            <a:endParaRPr sz="1351" b="0" i="0" dirty="0">
              <a:latin typeface="Arial" panose="020B0604020202020204" pitchFamily="34" charset="0"/>
            </a:endParaRPr>
          </a:p>
        </p:txBody>
      </p:sp>
      <p:pic>
        <p:nvPicPr>
          <p:cNvPr id="5" name="Graphic 4">
            <a:extLst>
              <a:ext uri="{FF2B5EF4-FFF2-40B4-BE49-F238E27FC236}">
                <a16:creationId xmlns:a16="http://schemas.microsoft.com/office/drawing/2014/main" id="{38CF9814-E9AB-354F-993C-E7500082631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47650" y="5973797"/>
            <a:ext cx="1681207" cy="750435"/>
          </a:xfrm>
          <a:prstGeom prst="rect">
            <a:avLst/>
          </a:prstGeom>
        </p:spPr>
      </p:pic>
      <p:sp>
        <p:nvSpPr>
          <p:cNvPr id="6" name="Title 1">
            <a:extLst>
              <a:ext uri="{FF2B5EF4-FFF2-40B4-BE49-F238E27FC236}">
                <a16:creationId xmlns:a16="http://schemas.microsoft.com/office/drawing/2014/main" id="{EEC15CCA-163A-5A4D-A3D8-60201F5ED35A}"/>
              </a:ext>
            </a:extLst>
          </p:cNvPr>
          <p:cNvSpPr>
            <a:spLocks noGrp="1"/>
          </p:cNvSpPr>
          <p:nvPr>
            <p:ph type="ctrTitle" hasCustomPrompt="1"/>
          </p:nvPr>
        </p:nvSpPr>
        <p:spPr>
          <a:xfrm>
            <a:off x="230077" y="306919"/>
            <a:ext cx="11240564" cy="1751373"/>
          </a:xfrm>
        </p:spPr>
        <p:txBody>
          <a:bodyPr anchor="t" anchorCtr="0"/>
          <a:lstStyle>
            <a:lvl1pPr algn="l">
              <a:lnSpc>
                <a:spcPct val="85000"/>
              </a:lnSpc>
              <a:defRPr sz="7200">
                <a:solidFill>
                  <a:schemeClr val="accent2"/>
                </a:solidFill>
              </a:defRPr>
            </a:lvl1pPr>
          </a:lstStyle>
          <a:p>
            <a:r>
              <a:rPr lang="en-GB" dirty="0"/>
              <a:t>Thank you</a:t>
            </a:r>
            <a:endParaRPr lang="en-US" dirty="0"/>
          </a:p>
        </p:txBody>
      </p:sp>
      <p:sp>
        <p:nvSpPr>
          <p:cNvPr id="7" name="TextBox 6">
            <a:extLst>
              <a:ext uri="{FF2B5EF4-FFF2-40B4-BE49-F238E27FC236}">
                <a16:creationId xmlns:a16="http://schemas.microsoft.com/office/drawing/2014/main" id="{200C7487-1A71-7543-A67F-98090BC4CC2C}"/>
              </a:ext>
            </a:extLst>
          </p:cNvPr>
          <p:cNvSpPr txBox="1"/>
          <p:nvPr userDrawn="1"/>
        </p:nvSpPr>
        <p:spPr>
          <a:xfrm>
            <a:off x="230076" y="6563336"/>
            <a:ext cx="2764451" cy="225767"/>
          </a:xfrm>
          <a:prstGeom prst="rect">
            <a:avLst/>
          </a:prstGeom>
          <a:noFill/>
        </p:spPr>
        <p:txBody>
          <a:bodyPr vert="horz" wrap="square" lIns="0" tIns="60960" rIns="121920" bIns="60960" rtlCol="0" anchor="t" anchorCtr="0">
            <a:spAutoFit/>
          </a:bodyPr>
          <a:lstStyle/>
          <a:p>
            <a:r>
              <a:rPr lang="en-AU" sz="667" b="0" i="0" u="none" strike="noStrike" kern="1200" dirty="0">
                <a:solidFill>
                  <a:schemeClr val="bg1"/>
                </a:solidFill>
                <a:effectLst/>
                <a:latin typeface="+mn-lt"/>
                <a:ea typeface="+mn-ea"/>
                <a:cs typeface="+mn-cs"/>
              </a:rPr>
              <a:t>CRICOS provider number: 00122A | RTO Code: 3046</a:t>
            </a:r>
          </a:p>
        </p:txBody>
      </p:sp>
    </p:spTree>
    <p:extLst>
      <p:ext uri="{BB962C8B-B14F-4D97-AF65-F5344CB8AC3E}">
        <p14:creationId xmlns:p14="http://schemas.microsoft.com/office/powerpoint/2010/main" val="35528150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94BAAA-83C4-117F-D40E-6BCC0EE6D2A7}"/>
              </a:ext>
            </a:extLst>
          </p:cNvPr>
          <p:cNvSpPr>
            <a:spLocks noGrp="1"/>
          </p:cNvSpPr>
          <p:nvPr>
            <p:ph type="dt" sz="half" idx="10"/>
          </p:nvPr>
        </p:nvSpPr>
        <p:spPr/>
        <p:txBody>
          <a:bodyPr/>
          <a:lstStyle/>
          <a:p>
            <a:pPr>
              <a:defRPr/>
            </a:pPr>
            <a:r>
              <a:rPr lang="en-AU"/>
              <a:t>RMIT University©2008</a:t>
            </a:r>
          </a:p>
        </p:txBody>
      </p:sp>
      <p:sp>
        <p:nvSpPr>
          <p:cNvPr id="3" name="Footer Placeholder 2">
            <a:extLst>
              <a:ext uri="{FF2B5EF4-FFF2-40B4-BE49-F238E27FC236}">
                <a16:creationId xmlns:a16="http://schemas.microsoft.com/office/drawing/2014/main" id="{F83D6BD8-13E6-2BBE-4C52-A0311A7CF3EF}"/>
              </a:ext>
            </a:extLst>
          </p:cNvPr>
          <p:cNvSpPr>
            <a:spLocks noGrp="1"/>
          </p:cNvSpPr>
          <p:nvPr>
            <p:ph type="ftr" sz="quarter" idx="11"/>
          </p:nvPr>
        </p:nvSpPr>
        <p:spPr/>
        <p:txBody>
          <a:bodyPr/>
          <a:lstStyle/>
          <a:p>
            <a:pPr>
              <a:defRPr/>
            </a:pPr>
            <a:r>
              <a:rPr lang="en-AU"/>
              <a:t>Information Technology Services</a:t>
            </a:r>
          </a:p>
        </p:txBody>
      </p:sp>
      <p:sp>
        <p:nvSpPr>
          <p:cNvPr id="4" name="Slide Number Placeholder 3">
            <a:extLst>
              <a:ext uri="{FF2B5EF4-FFF2-40B4-BE49-F238E27FC236}">
                <a16:creationId xmlns:a16="http://schemas.microsoft.com/office/drawing/2014/main" id="{E4D9FE0B-84A3-4B8D-312F-9BBBBC224B78}"/>
              </a:ext>
            </a:extLst>
          </p:cNvPr>
          <p:cNvSpPr>
            <a:spLocks noGrp="1"/>
          </p:cNvSpPr>
          <p:nvPr>
            <p:ph type="sldNum" sz="quarter" idx="12"/>
          </p:nvPr>
        </p:nvSpPr>
        <p:spPr/>
        <p:txBody>
          <a:bodyPr/>
          <a:lstStyle/>
          <a:p>
            <a:pPr>
              <a:defRPr/>
            </a:pPr>
            <a:fld id="{6E318730-2AA8-E54A-A91E-5A6D0994576E}" type="slidenum">
              <a:rPr lang="en-AU" altLang="en-US" smtClean="0"/>
              <a:pPr>
                <a:defRPr/>
              </a:pPr>
              <a:t>‹#›</a:t>
            </a:fld>
            <a:endParaRPr lang="en-AU" altLang="en-US"/>
          </a:p>
        </p:txBody>
      </p:sp>
    </p:spTree>
    <p:extLst>
      <p:ext uri="{BB962C8B-B14F-4D97-AF65-F5344CB8AC3E}">
        <p14:creationId xmlns:p14="http://schemas.microsoft.com/office/powerpoint/2010/main" val="39888384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Rectangle 4">
            <a:extLst>
              <a:ext uri="{FF2B5EF4-FFF2-40B4-BE49-F238E27FC236}">
                <a16:creationId xmlns:a16="http://schemas.microsoft.com/office/drawing/2014/main" id="{97D9D31F-B057-414F-AB67-61D77E55ED92}"/>
              </a:ext>
            </a:extLst>
          </p:cNvPr>
          <p:cNvSpPr>
            <a:spLocks noGrp="1" noChangeArrowheads="1"/>
          </p:cNvSpPr>
          <p:nvPr>
            <p:ph type="dt" sz="half" idx="10"/>
          </p:nvPr>
        </p:nvSpPr>
        <p:spPr>
          <a:ln/>
        </p:spPr>
        <p:txBody>
          <a:bodyPr/>
          <a:lstStyle>
            <a:lvl1pPr>
              <a:defRPr/>
            </a:lvl1pPr>
          </a:lstStyle>
          <a:p>
            <a:pPr>
              <a:defRPr/>
            </a:pPr>
            <a:r>
              <a:rPr lang="en-AU"/>
              <a:t>RMIT University©2008</a:t>
            </a:r>
          </a:p>
        </p:txBody>
      </p:sp>
      <p:sp>
        <p:nvSpPr>
          <p:cNvPr id="8" name="Rectangle 19">
            <a:extLst>
              <a:ext uri="{FF2B5EF4-FFF2-40B4-BE49-F238E27FC236}">
                <a16:creationId xmlns:a16="http://schemas.microsoft.com/office/drawing/2014/main" id="{A6D89DFD-84EF-9541-9B3B-F10DE73B954C}"/>
              </a:ext>
            </a:extLst>
          </p:cNvPr>
          <p:cNvSpPr>
            <a:spLocks noGrp="1" noChangeArrowheads="1"/>
          </p:cNvSpPr>
          <p:nvPr>
            <p:ph type="ftr" sz="quarter" idx="11"/>
          </p:nvPr>
        </p:nvSpPr>
        <p:spPr>
          <a:ln/>
        </p:spPr>
        <p:txBody>
          <a:bodyPr/>
          <a:lstStyle>
            <a:lvl1pPr>
              <a:defRPr/>
            </a:lvl1pPr>
          </a:lstStyle>
          <a:p>
            <a:pPr>
              <a:defRPr/>
            </a:pPr>
            <a:r>
              <a:rPr lang="en-AU"/>
              <a:t>Information Technology Services</a:t>
            </a:r>
          </a:p>
        </p:txBody>
      </p:sp>
      <p:sp>
        <p:nvSpPr>
          <p:cNvPr id="9" name="Rectangle 20">
            <a:extLst>
              <a:ext uri="{FF2B5EF4-FFF2-40B4-BE49-F238E27FC236}">
                <a16:creationId xmlns:a16="http://schemas.microsoft.com/office/drawing/2014/main" id="{C98C4316-42A3-9D4B-B6DC-7ECB2B8644C3}"/>
              </a:ext>
            </a:extLst>
          </p:cNvPr>
          <p:cNvSpPr>
            <a:spLocks noGrp="1" noChangeArrowheads="1"/>
          </p:cNvSpPr>
          <p:nvPr>
            <p:ph type="sldNum" sz="quarter" idx="12"/>
          </p:nvPr>
        </p:nvSpPr>
        <p:spPr>
          <a:ln/>
        </p:spPr>
        <p:txBody>
          <a:bodyPr/>
          <a:lstStyle>
            <a:lvl1pPr>
              <a:defRPr/>
            </a:lvl1pPr>
          </a:lstStyle>
          <a:p>
            <a:pPr>
              <a:defRPr/>
            </a:pPr>
            <a:fld id="{73DF92FB-B71D-164B-9BA2-5A926E38DF99}" type="slidenum">
              <a:rPr lang="en-AU" altLang="en-US"/>
              <a:pPr>
                <a:defRPr/>
              </a:pPr>
              <a:t>‹#›</a:t>
            </a:fld>
            <a:endParaRPr lang="en-AU" altLang="en-US"/>
          </a:p>
        </p:txBody>
      </p:sp>
    </p:spTree>
    <p:extLst>
      <p:ext uri="{BB962C8B-B14F-4D97-AF65-F5344CB8AC3E}">
        <p14:creationId xmlns:p14="http://schemas.microsoft.com/office/powerpoint/2010/main" val="29054432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Rectangle 4">
            <a:extLst>
              <a:ext uri="{FF2B5EF4-FFF2-40B4-BE49-F238E27FC236}">
                <a16:creationId xmlns:a16="http://schemas.microsoft.com/office/drawing/2014/main" id="{27513C8B-5A7C-7E46-BCF0-3B7A974C0996}"/>
              </a:ext>
            </a:extLst>
          </p:cNvPr>
          <p:cNvSpPr>
            <a:spLocks noGrp="1" noChangeArrowheads="1"/>
          </p:cNvSpPr>
          <p:nvPr>
            <p:ph type="dt" sz="half" idx="10"/>
          </p:nvPr>
        </p:nvSpPr>
        <p:spPr>
          <a:ln/>
        </p:spPr>
        <p:txBody>
          <a:bodyPr/>
          <a:lstStyle>
            <a:lvl1pPr>
              <a:defRPr/>
            </a:lvl1pPr>
          </a:lstStyle>
          <a:p>
            <a:pPr>
              <a:defRPr/>
            </a:pPr>
            <a:r>
              <a:rPr lang="en-AU"/>
              <a:t>RMIT University©2008</a:t>
            </a:r>
          </a:p>
        </p:txBody>
      </p:sp>
      <p:sp>
        <p:nvSpPr>
          <p:cNvPr id="4" name="Rectangle 19">
            <a:extLst>
              <a:ext uri="{FF2B5EF4-FFF2-40B4-BE49-F238E27FC236}">
                <a16:creationId xmlns:a16="http://schemas.microsoft.com/office/drawing/2014/main" id="{8F287A6A-3015-5D4D-9FCE-3B96F1AB2C89}"/>
              </a:ext>
            </a:extLst>
          </p:cNvPr>
          <p:cNvSpPr>
            <a:spLocks noGrp="1" noChangeArrowheads="1"/>
          </p:cNvSpPr>
          <p:nvPr>
            <p:ph type="ftr" sz="quarter" idx="11"/>
          </p:nvPr>
        </p:nvSpPr>
        <p:spPr>
          <a:ln/>
        </p:spPr>
        <p:txBody>
          <a:bodyPr/>
          <a:lstStyle>
            <a:lvl1pPr>
              <a:defRPr/>
            </a:lvl1pPr>
          </a:lstStyle>
          <a:p>
            <a:pPr>
              <a:defRPr/>
            </a:pPr>
            <a:r>
              <a:rPr lang="en-AU"/>
              <a:t>Information Technology Services</a:t>
            </a:r>
          </a:p>
        </p:txBody>
      </p:sp>
      <p:sp>
        <p:nvSpPr>
          <p:cNvPr id="5" name="Rectangle 20">
            <a:extLst>
              <a:ext uri="{FF2B5EF4-FFF2-40B4-BE49-F238E27FC236}">
                <a16:creationId xmlns:a16="http://schemas.microsoft.com/office/drawing/2014/main" id="{61F9D2A6-7E97-BE47-88B4-6C19D866BB09}"/>
              </a:ext>
            </a:extLst>
          </p:cNvPr>
          <p:cNvSpPr>
            <a:spLocks noGrp="1" noChangeArrowheads="1"/>
          </p:cNvSpPr>
          <p:nvPr>
            <p:ph type="sldNum" sz="quarter" idx="12"/>
          </p:nvPr>
        </p:nvSpPr>
        <p:spPr>
          <a:ln/>
        </p:spPr>
        <p:txBody>
          <a:bodyPr/>
          <a:lstStyle>
            <a:lvl1pPr>
              <a:defRPr/>
            </a:lvl1pPr>
          </a:lstStyle>
          <a:p>
            <a:pPr>
              <a:defRPr/>
            </a:pPr>
            <a:fld id="{22519B1A-89D9-3F49-B747-8A805483E1A9}" type="slidenum">
              <a:rPr lang="en-AU" altLang="en-US"/>
              <a:pPr>
                <a:defRPr/>
              </a:pPr>
              <a:t>‹#›</a:t>
            </a:fld>
            <a:endParaRPr lang="en-AU" altLang="en-US"/>
          </a:p>
        </p:txBody>
      </p:sp>
    </p:spTree>
    <p:extLst>
      <p:ext uri="{BB962C8B-B14F-4D97-AF65-F5344CB8AC3E}">
        <p14:creationId xmlns:p14="http://schemas.microsoft.com/office/powerpoint/2010/main" val="8245021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EF27E02-A62E-9447-AF96-E8DCEF2F1E37}"/>
              </a:ext>
            </a:extLst>
          </p:cNvPr>
          <p:cNvSpPr>
            <a:spLocks noGrp="1" noChangeArrowheads="1"/>
          </p:cNvSpPr>
          <p:nvPr>
            <p:ph type="dt" sz="half" idx="10"/>
          </p:nvPr>
        </p:nvSpPr>
        <p:spPr>
          <a:ln/>
        </p:spPr>
        <p:txBody>
          <a:bodyPr/>
          <a:lstStyle>
            <a:lvl1pPr>
              <a:defRPr/>
            </a:lvl1pPr>
          </a:lstStyle>
          <a:p>
            <a:pPr>
              <a:defRPr/>
            </a:pPr>
            <a:r>
              <a:rPr lang="en-AU"/>
              <a:t>RMIT University©2008</a:t>
            </a:r>
          </a:p>
        </p:txBody>
      </p:sp>
      <p:sp>
        <p:nvSpPr>
          <p:cNvPr id="3" name="Rectangle 19">
            <a:extLst>
              <a:ext uri="{FF2B5EF4-FFF2-40B4-BE49-F238E27FC236}">
                <a16:creationId xmlns:a16="http://schemas.microsoft.com/office/drawing/2014/main" id="{C53CA46F-6A76-AA4F-9CFE-7AD94B17C0C4}"/>
              </a:ext>
            </a:extLst>
          </p:cNvPr>
          <p:cNvSpPr>
            <a:spLocks noGrp="1" noChangeArrowheads="1"/>
          </p:cNvSpPr>
          <p:nvPr>
            <p:ph type="ftr" sz="quarter" idx="11"/>
          </p:nvPr>
        </p:nvSpPr>
        <p:spPr>
          <a:ln/>
        </p:spPr>
        <p:txBody>
          <a:bodyPr/>
          <a:lstStyle>
            <a:lvl1pPr>
              <a:defRPr/>
            </a:lvl1pPr>
          </a:lstStyle>
          <a:p>
            <a:pPr>
              <a:defRPr/>
            </a:pPr>
            <a:r>
              <a:rPr lang="en-AU"/>
              <a:t>Information Technology Services</a:t>
            </a:r>
          </a:p>
        </p:txBody>
      </p:sp>
      <p:sp>
        <p:nvSpPr>
          <p:cNvPr id="4" name="Rectangle 20">
            <a:extLst>
              <a:ext uri="{FF2B5EF4-FFF2-40B4-BE49-F238E27FC236}">
                <a16:creationId xmlns:a16="http://schemas.microsoft.com/office/drawing/2014/main" id="{89769F64-E98B-B34B-AA78-435A80E2004C}"/>
              </a:ext>
            </a:extLst>
          </p:cNvPr>
          <p:cNvSpPr>
            <a:spLocks noGrp="1" noChangeArrowheads="1"/>
          </p:cNvSpPr>
          <p:nvPr>
            <p:ph type="sldNum" sz="quarter" idx="12"/>
          </p:nvPr>
        </p:nvSpPr>
        <p:spPr>
          <a:ln/>
        </p:spPr>
        <p:txBody>
          <a:bodyPr/>
          <a:lstStyle>
            <a:lvl1pPr>
              <a:defRPr/>
            </a:lvl1pPr>
          </a:lstStyle>
          <a:p>
            <a:pPr>
              <a:defRPr/>
            </a:pPr>
            <a:fld id="{6E318730-2AA8-E54A-A91E-5A6D0994576E}" type="slidenum">
              <a:rPr lang="en-AU" altLang="en-US"/>
              <a:pPr>
                <a:defRPr/>
              </a:pPr>
              <a:t>‹#›</a:t>
            </a:fld>
            <a:endParaRPr lang="en-AU" altLang="en-US"/>
          </a:p>
        </p:txBody>
      </p:sp>
    </p:spTree>
    <p:extLst>
      <p:ext uri="{BB962C8B-B14F-4D97-AF65-F5344CB8AC3E}">
        <p14:creationId xmlns:p14="http://schemas.microsoft.com/office/powerpoint/2010/main" val="28582851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CF95397-E3FB-8448-B8F0-825C354C63DB}"/>
              </a:ext>
            </a:extLst>
          </p:cNvPr>
          <p:cNvSpPr>
            <a:spLocks noGrp="1" noChangeArrowheads="1"/>
          </p:cNvSpPr>
          <p:nvPr>
            <p:ph type="dt" sz="half" idx="10"/>
          </p:nvPr>
        </p:nvSpPr>
        <p:spPr>
          <a:ln/>
        </p:spPr>
        <p:txBody>
          <a:bodyPr/>
          <a:lstStyle>
            <a:lvl1pPr>
              <a:defRPr/>
            </a:lvl1pPr>
          </a:lstStyle>
          <a:p>
            <a:pPr>
              <a:defRPr/>
            </a:pPr>
            <a:r>
              <a:rPr lang="en-AU"/>
              <a:t>RMIT University©2008</a:t>
            </a:r>
          </a:p>
        </p:txBody>
      </p:sp>
      <p:sp>
        <p:nvSpPr>
          <p:cNvPr id="6" name="Rectangle 19">
            <a:extLst>
              <a:ext uri="{FF2B5EF4-FFF2-40B4-BE49-F238E27FC236}">
                <a16:creationId xmlns:a16="http://schemas.microsoft.com/office/drawing/2014/main" id="{C854299D-45C3-F144-AA0C-A94F4DE2F2A4}"/>
              </a:ext>
            </a:extLst>
          </p:cNvPr>
          <p:cNvSpPr>
            <a:spLocks noGrp="1" noChangeArrowheads="1"/>
          </p:cNvSpPr>
          <p:nvPr>
            <p:ph type="ftr" sz="quarter" idx="11"/>
          </p:nvPr>
        </p:nvSpPr>
        <p:spPr>
          <a:ln/>
        </p:spPr>
        <p:txBody>
          <a:bodyPr/>
          <a:lstStyle>
            <a:lvl1pPr>
              <a:defRPr/>
            </a:lvl1pPr>
          </a:lstStyle>
          <a:p>
            <a:pPr>
              <a:defRPr/>
            </a:pPr>
            <a:r>
              <a:rPr lang="en-AU"/>
              <a:t>Information Technology Services</a:t>
            </a:r>
          </a:p>
        </p:txBody>
      </p:sp>
      <p:sp>
        <p:nvSpPr>
          <p:cNvPr id="7" name="Rectangle 20">
            <a:extLst>
              <a:ext uri="{FF2B5EF4-FFF2-40B4-BE49-F238E27FC236}">
                <a16:creationId xmlns:a16="http://schemas.microsoft.com/office/drawing/2014/main" id="{4FC73A6B-DDB3-6B43-83DC-B4C0E01A1635}"/>
              </a:ext>
            </a:extLst>
          </p:cNvPr>
          <p:cNvSpPr>
            <a:spLocks noGrp="1" noChangeArrowheads="1"/>
          </p:cNvSpPr>
          <p:nvPr>
            <p:ph type="sldNum" sz="quarter" idx="12"/>
          </p:nvPr>
        </p:nvSpPr>
        <p:spPr>
          <a:ln/>
        </p:spPr>
        <p:txBody>
          <a:bodyPr/>
          <a:lstStyle>
            <a:lvl1pPr>
              <a:defRPr/>
            </a:lvl1pPr>
          </a:lstStyle>
          <a:p>
            <a:pPr>
              <a:defRPr/>
            </a:pPr>
            <a:fld id="{C8844881-B111-8647-AAA7-0B077BC571B8}" type="slidenum">
              <a:rPr lang="en-AU" altLang="en-US"/>
              <a:pPr>
                <a:defRPr/>
              </a:pPr>
              <a:t>‹#›</a:t>
            </a:fld>
            <a:endParaRPr lang="en-AU" altLang="en-US"/>
          </a:p>
        </p:txBody>
      </p:sp>
    </p:spTree>
    <p:extLst>
      <p:ext uri="{BB962C8B-B14F-4D97-AF65-F5344CB8AC3E}">
        <p14:creationId xmlns:p14="http://schemas.microsoft.com/office/powerpoint/2010/main" val="10766929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AU"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3ABBF14-9240-4244-B730-1C7C410EEE03}"/>
              </a:ext>
            </a:extLst>
          </p:cNvPr>
          <p:cNvSpPr>
            <a:spLocks noGrp="1" noChangeArrowheads="1"/>
          </p:cNvSpPr>
          <p:nvPr>
            <p:ph type="dt" sz="half" idx="10"/>
          </p:nvPr>
        </p:nvSpPr>
        <p:spPr>
          <a:ln/>
        </p:spPr>
        <p:txBody>
          <a:bodyPr/>
          <a:lstStyle>
            <a:lvl1pPr>
              <a:defRPr/>
            </a:lvl1pPr>
          </a:lstStyle>
          <a:p>
            <a:pPr>
              <a:defRPr/>
            </a:pPr>
            <a:r>
              <a:rPr lang="en-AU"/>
              <a:t>RMIT University©2008</a:t>
            </a:r>
          </a:p>
        </p:txBody>
      </p:sp>
      <p:sp>
        <p:nvSpPr>
          <p:cNvPr id="6" name="Rectangle 19">
            <a:extLst>
              <a:ext uri="{FF2B5EF4-FFF2-40B4-BE49-F238E27FC236}">
                <a16:creationId xmlns:a16="http://schemas.microsoft.com/office/drawing/2014/main" id="{94469293-421A-E742-810B-FDBE76A6D214}"/>
              </a:ext>
            </a:extLst>
          </p:cNvPr>
          <p:cNvSpPr>
            <a:spLocks noGrp="1" noChangeArrowheads="1"/>
          </p:cNvSpPr>
          <p:nvPr>
            <p:ph type="ftr" sz="quarter" idx="11"/>
          </p:nvPr>
        </p:nvSpPr>
        <p:spPr>
          <a:ln/>
        </p:spPr>
        <p:txBody>
          <a:bodyPr/>
          <a:lstStyle>
            <a:lvl1pPr>
              <a:defRPr/>
            </a:lvl1pPr>
          </a:lstStyle>
          <a:p>
            <a:pPr>
              <a:defRPr/>
            </a:pPr>
            <a:r>
              <a:rPr lang="en-AU"/>
              <a:t>Information Technology Services</a:t>
            </a:r>
          </a:p>
        </p:txBody>
      </p:sp>
      <p:sp>
        <p:nvSpPr>
          <p:cNvPr id="7" name="Rectangle 20">
            <a:extLst>
              <a:ext uri="{FF2B5EF4-FFF2-40B4-BE49-F238E27FC236}">
                <a16:creationId xmlns:a16="http://schemas.microsoft.com/office/drawing/2014/main" id="{10DCC61D-0726-954F-AE63-AB61E51EA2D1}"/>
              </a:ext>
            </a:extLst>
          </p:cNvPr>
          <p:cNvSpPr>
            <a:spLocks noGrp="1" noChangeArrowheads="1"/>
          </p:cNvSpPr>
          <p:nvPr>
            <p:ph type="sldNum" sz="quarter" idx="12"/>
          </p:nvPr>
        </p:nvSpPr>
        <p:spPr>
          <a:ln/>
        </p:spPr>
        <p:txBody>
          <a:bodyPr/>
          <a:lstStyle>
            <a:lvl1pPr>
              <a:defRPr/>
            </a:lvl1pPr>
          </a:lstStyle>
          <a:p>
            <a:pPr>
              <a:defRPr/>
            </a:pPr>
            <a:fld id="{DF4CB014-8729-D04A-9C5D-B60CFD2C1DD8}" type="slidenum">
              <a:rPr lang="en-AU" altLang="en-US"/>
              <a:pPr>
                <a:defRPr/>
              </a:pPr>
              <a:t>‹#›</a:t>
            </a:fld>
            <a:endParaRPr lang="en-AU" altLang="en-US"/>
          </a:p>
        </p:txBody>
      </p:sp>
    </p:spTree>
    <p:extLst>
      <p:ext uri="{BB962C8B-B14F-4D97-AF65-F5344CB8AC3E}">
        <p14:creationId xmlns:p14="http://schemas.microsoft.com/office/powerpoint/2010/main" val="24582038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1" descr="core footer">
            <a:extLst>
              <a:ext uri="{FF2B5EF4-FFF2-40B4-BE49-F238E27FC236}">
                <a16:creationId xmlns:a16="http://schemas.microsoft.com/office/drawing/2014/main" id="{A960BBF0-F3C4-0447-B970-EC499478DA1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6534150"/>
            <a:ext cx="121920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a:extLst>
              <a:ext uri="{FF2B5EF4-FFF2-40B4-BE49-F238E27FC236}">
                <a16:creationId xmlns:a16="http://schemas.microsoft.com/office/drawing/2014/main" id="{DF5B4023-4727-E64D-A5C6-DD7EDEA05986}"/>
              </a:ext>
            </a:extLst>
          </p:cNvPr>
          <p:cNvSpPr>
            <a:spLocks noGrp="1" noChangeArrowheads="1"/>
          </p:cNvSpPr>
          <p:nvPr>
            <p:ph type="title"/>
          </p:nvPr>
        </p:nvSpPr>
        <p:spPr bwMode="auto">
          <a:xfrm>
            <a:off x="508000" y="274639"/>
            <a:ext cx="109728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a:t>Click to edit Header 1</a:t>
            </a:r>
          </a:p>
        </p:txBody>
      </p:sp>
      <p:sp>
        <p:nvSpPr>
          <p:cNvPr id="1028" name="Rectangle 3">
            <a:extLst>
              <a:ext uri="{FF2B5EF4-FFF2-40B4-BE49-F238E27FC236}">
                <a16:creationId xmlns:a16="http://schemas.microsoft.com/office/drawing/2014/main" id="{28485204-E448-C643-B58E-0D07998E26BA}"/>
              </a:ext>
            </a:extLst>
          </p:cNvPr>
          <p:cNvSpPr>
            <a:spLocks noGrp="1" noChangeArrowheads="1"/>
          </p:cNvSpPr>
          <p:nvPr>
            <p:ph type="body" idx="1"/>
          </p:nvPr>
        </p:nvSpPr>
        <p:spPr bwMode="auto">
          <a:xfrm>
            <a:off x="508000" y="1300164"/>
            <a:ext cx="10972800" cy="486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3076" name="Rectangle 4">
            <a:extLst>
              <a:ext uri="{FF2B5EF4-FFF2-40B4-BE49-F238E27FC236}">
                <a16:creationId xmlns:a16="http://schemas.microsoft.com/office/drawing/2014/main" id="{637AF4EB-DBB5-9C41-8296-550891765BBF}"/>
              </a:ext>
            </a:extLst>
          </p:cNvPr>
          <p:cNvSpPr>
            <a:spLocks noGrp="1" noChangeArrowheads="1"/>
          </p:cNvSpPr>
          <p:nvPr>
            <p:ph type="dt" sz="half" idx="2"/>
          </p:nvPr>
        </p:nvSpPr>
        <p:spPr bwMode="auto">
          <a:xfrm>
            <a:off x="592667" y="6565900"/>
            <a:ext cx="2844800" cy="215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base" hangingPunct="1">
              <a:defRPr sz="1100">
                <a:latin typeface="Arial" charset="0"/>
                <a:cs typeface="Arial" charset="0"/>
              </a:defRPr>
            </a:lvl1pPr>
          </a:lstStyle>
          <a:p>
            <a:pPr>
              <a:defRPr/>
            </a:pPr>
            <a:r>
              <a:rPr lang="en-AU"/>
              <a:t>RMIT University©2008</a:t>
            </a:r>
          </a:p>
        </p:txBody>
      </p:sp>
      <p:sp>
        <p:nvSpPr>
          <p:cNvPr id="3091" name="Rectangle 19">
            <a:extLst>
              <a:ext uri="{FF2B5EF4-FFF2-40B4-BE49-F238E27FC236}">
                <a16:creationId xmlns:a16="http://schemas.microsoft.com/office/drawing/2014/main" id="{F7F782D4-EF64-EA4C-9A1D-CB6C291F4671}"/>
              </a:ext>
            </a:extLst>
          </p:cNvPr>
          <p:cNvSpPr>
            <a:spLocks noGrp="1" noChangeArrowheads="1"/>
          </p:cNvSpPr>
          <p:nvPr>
            <p:ph type="ftr" sz="quarter" idx="3"/>
          </p:nvPr>
        </p:nvSpPr>
        <p:spPr bwMode="auto">
          <a:xfrm>
            <a:off x="3481918" y="6575425"/>
            <a:ext cx="5109633" cy="21590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lgn="ctr" eaLnBrk="1" fontAlgn="base" hangingPunct="1">
              <a:defRPr sz="1100">
                <a:latin typeface="Arial" charset="0"/>
                <a:cs typeface="Arial" charset="0"/>
              </a:defRPr>
            </a:lvl1pPr>
          </a:lstStyle>
          <a:p>
            <a:pPr>
              <a:defRPr/>
            </a:pPr>
            <a:r>
              <a:rPr lang="en-AU"/>
              <a:t>Information Technology Services</a:t>
            </a:r>
          </a:p>
        </p:txBody>
      </p:sp>
      <p:sp>
        <p:nvSpPr>
          <p:cNvPr id="3092" name="Rectangle 20">
            <a:extLst>
              <a:ext uri="{FF2B5EF4-FFF2-40B4-BE49-F238E27FC236}">
                <a16:creationId xmlns:a16="http://schemas.microsoft.com/office/drawing/2014/main" id="{47235CB9-F8C5-5B4D-9854-0CE54D420C6C}"/>
              </a:ext>
            </a:extLst>
          </p:cNvPr>
          <p:cNvSpPr>
            <a:spLocks noGrp="1" noChangeArrowheads="1"/>
          </p:cNvSpPr>
          <p:nvPr>
            <p:ph type="sldNum" sz="quarter" idx="4"/>
          </p:nvPr>
        </p:nvSpPr>
        <p:spPr bwMode="auto">
          <a:xfrm>
            <a:off x="8697384" y="6578600"/>
            <a:ext cx="2844800" cy="21590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100"/>
            </a:lvl1pPr>
          </a:lstStyle>
          <a:p>
            <a:pPr>
              <a:defRPr/>
            </a:pPr>
            <a:fld id="{B9C71579-1143-164C-8071-B27215F3EAAD}" type="slidenum">
              <a:rPr lang="en-AU" altLang="en-US"/>
              <a:pPr>
                <a:defRPr/>
              </a:pPr>
              <a:t>‹#›</a:t>
            </a:fld>
            <a:endParaRPr lang="en-AU" altLang="en-US"/>
          </a:p>
        </p:txBody>
      </p:sp>
      <p:sp>
        <p:nvSpPr>
          <p:cNvPr id="1032" name="TextBox 1031">
            <a:extLst>
              <a:ext uri="{FF2B5EF4-FFF2-40B4-BE49-F238E27FC236}">
                <a16:creationId xmlns:a16="http://schemas.microsoft.com/office/drawing/2014/main" id="{809D8CEF-4568-9F47-95BE-5D8BDA6EDDEC}"/>
              </a:ext>
            </a:extLst>
          </p:cNvPr>
          <p:cNvSpPr txBox="1"/>
          <p:nvPr>
            <p:extLst>
              <p:ext uri="{1162E1C5-73C7-4A58-AE30-91384D911F3F}">
                <p184:classification xmlns:p184="http://schemas.microsoft.com/office/powerpoint/2018/4/main" val="hdr"/>
              </p:ext>
            </p:extLst>
          </p:nvPr>
        </p:nvSpPr>
        <p:spPr>
          <a:xfrm>
            <a:off x="5236337" y="190500"/>
            <a:ext cx="1754188" cy="182880"/>
          </a:xfrm>
          <a:prstGeom prst="rect">
            <a:avLst/>
          </a:prstGeom>
        </p:spPr>
        <p:txBody>
          <a:bodyPr horzOverflow="overflow" lIns="0" tIns="0" rIns="0" bIns="0">
            <a:spAutoFit/>
          </a:bodyPr>
          <a:lstStyle/>
          <a:p>
            <a:pPr algn="l"/>
            <a:r>
              <a:rPr lang="en-US" sz="1200">
                <a:solidFill>
                  <a:srgbClr val="EEDC00"/>
                </a:solidFill>
                <a:latin typeface="Calibri" panose="020F0502020204030204" pitchFamily="34" charset="0"/>
                <a:cs typeface="Calibri" panose="020F0502020204030204" pitchFamily="34" charset="0"/>
              </a:rPr>
              <a:t>RMIT Classification: Trusted</a:t>
            </a:r>
          </a:p>
        </p:txBody>
      </p:sp>
    </p:spTree>
    <p:extLst>
      <p:ext uri="{BB962C8B-B14F-4D97-AF65-F5344CB8AC3E}">
        <p14:creationId xmlns:p14="http://schemas.microsoft.com/office/powerpoint/2010/main" val="345414980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hf hdr="0"/>
  <p:txStyles>
    <p:titleStyle>
      <a:lvl1pPr algn="l" rtl="0" eaLnBrk="0" fontAlgn="base" hangingPunct="0">
        <a:spcBef>
          <a:spcPct val="0"/>
        </a:spcBef>
        <a:spcAft>
          <a:spcPct val="0"/>
        </a:spcAft>
        <a:defRPr sz="2500">
          <a:solidFill>
            <a:srgbClr val="EE3224"/>
          </a:solidFill>
          <a:latin typeface="+mj-lt"/>
          <a:ea typeface="+mj-ea"/>
          <a:cs typeface="+mj-cs"/>
        </a:defRPr>
      </a:lvl1pPr>
      <a:lvl2pPr algn="l" rtl="0" eaLnBrk="0" fontAlgn="base" hangingPunct="0">
        <a:spcBef>
          <a:spcPct val="0"/>
        </a:spcBef>
        <a:spcAft>
          <a:spcPct val="0"/>
        </a:spcAft>
        <a:defRPr sz="2500">
          <a:solidFill>
            <a:srgbClr val="EE3224"/>
          </a:solidFill>
          <a:latin typeface="Arial" charset="0"/>
          <a:cs typeface="Arial" charset="0"/>
        </a:defRPr>
      </a:lvl2pPr>
      <a:lvl3pPr algn="l" rtl="0" eaLnBrk="0" fontAlgn="base" hangingPunct="0">
        <a:spcBef>
          <a:spcPct val="0"/>
        </a:spcBef>
        <a:spcAft>
          <a:spcPct val="0"/>
        </a:spcAft>
        <a:defRPr sz="2500">
          <a:solidFill>
            <a:srgbClr val="EE3224"/>
          </a:solidFill>
          <a:latin typeface="Arial" charset="0"/>
          <a:cs typeface="Arial" charset="0"/>
        </a:defRPr>
      </a:lvl3pPr>
      <a:lvl4pPr algn="l" rtl="0" eaLnBrk="0" fontAlgn="base" hangingPunct="0">
        <a:spcBef>
          <a:spcPct val="0"/>
        </a:spcBef>
        <a:spcAft>
          <a:spcPct val="0"/>
        </a:spcAft>
        <a:defRPr sz="2500">
          <a:solidFill>
            <a:srgbClr val="EE3224"/>
          </a:solidFill>
          <a:latin typeface="Arial" charset="0"/>
          <a:cs typeface="Arial" charset="0"/>
        </a:defRPr>
      </a:lvl4pPr>
      <a:lvl5pPr algn="l" rtl="0" eaLnBrk="0" fontAlgn="base" hangingPunct="0">
        <a:spcBef>
          <a:spcPct val="0"/>
        </a:spcBef>
        <a:spcAft>
          <a:spcPct val="0"/>
        </a:spcAft>
        <a:defRPr sz="2500">
          <a:solidFill>
            <a:srgbClr val="EE3224"/>
          </a:solidFill>
          <a:latin typeface="Arial" charset="0"/>
          <a:cs typeface="Arial" charset="0"/>
        </a:defRPr>
      </a:lvl5pPr>
      <a:lvl6pPr marL="457200" algn="l" rtl="0" eaLnBrk="1" fontAlgn="base" hangingPunct="1">
        <a:spcBef>
          <a:spcPct val="0"/>
        </a:spcBef>
        <a:spcAft>
          <a:spcPct val="0"/>
        </a:spcAft>
        <a:defRPr sz="2500">
          <a:solidFill>
            <a:srgbClr val="EE3224"/>
          </a:solidFill>
          <a:latin typeface="Arial" charset="0"/>
          <a:cs typeface="Arial" charset="0"/>
        </a:defRPr>
      </a:lvl6pPr>
      <a:lvl7pPr marL="914400" algn="l" rtl="0" eaLnBrk="1" fontAlgn="base" hangingPunct="1">
        <a:spcBef>
          <a:spcPct val="0"/>
        </a:spcBef>
        <a:spcAft>
          <a:spcPct val="0"/>
        </a:spcAft>
        <a:defRPr sz="2500">
          <a:solidFill>
            <a:srgbClr val="EE3224"/>
          </a:solidFill>
          <a:latin typeface="Arial" charset="0"/>
          <a:cs typeface="Arial" charset="0"/>
        </a:defRPr>
      </a:lvl7pPr>
      <a:lvl8pPr marL="1371600" algn="l" rtl="0" eaLnBrk="1" fontAlgn="base" hangingPunct="1">
        <a:spcBef>
          <a:spcPct val="0"/>
        </a:spcBef>
        <a:spcAft>
          <a:spcPct val="0"/>
        </a:spcAft>
        <a:defRPr sz="2500">
          <a:solidFill>
            <a:srgbClr val="EE3224"/>
          </a:solidFill>
          <a:latin typeface="Arial" charset="0"/>
          <a:cs typeface="Arial" charset="0"/>
        </a:defRPr>
      </a:lvl8pPr>
      <a:lvl9pPr marL="1828800" algn="l" rtl="0" eaLnBrk="1" fontAlgn="base" hangingPunct="1">
        <a:spcBef>
          <a:spcPct val="0"/>
        </a:spcBef>
        <a:spcAft>
          <a:spcPct val="0"/>
        </a:spcAft>
        <a:defRPr sz="2500">
          <a:solidFill>
            <a:srgbClr val="EE3224"/>
          </a:solidFill>
          <a:latin typeface="Arial" charset="0"/>
          <a:cs typeface="Arial" charset="0"/>
        </a:defRPr>
      </a:lvl9pPr>
    </p:titleStyle>
    <p:bodyStyle>
      <a:lvl1pPr marL="180975" indent="-180975" algn="l" rtl="0" eaLnBrk="0" fontAlgn="base" hangingPunct="0">
        <a:spcBef>
          <a:spcPct val="50000"/>
        </a:spcBef>
        <a:spcAft>
          <a:spcPct val="0"/>
        </a:spcAft>
        <a:buClr>
          <a:srgbClr val="887E6E"/>
        </a:buClr>
        <a:buChar char="•"/>
        <a:defRPr>
          <a:solidFill>
            <a:schemeClr val="tx1"/>
          </a:solidFill>
          <a:latin typeface="+mn-lt"/>
          <a:ea typeface="+mn-ea"/>
          <a:cs typeface="+mn-cs"/>
        </a:defRPr>
      </a:lvl1pPr>
      <a:lvl2pPr marL="485775" indent="-161925" algn="l" rtl="0" eaLnBrk="0" fontAlgn="base" hangingPunct="0">
        <a:spcBef>
          <a:spcPct val="25000"/>
        </a:spcBef>
        <a:spcAft>
          <a:spcPct val="0"/>
        </a:spcAft>
        <a:buClr>
          <a:srgbClr val="887E6E"/>
        </a:buClr>
        <a:buFont typeface="Arial" panose="020B0604020202020204" pitchFamily="34" charset="0"/>
        <a:buChar char="–"/>
        <a:defRPr>
          <a:solidFill>
            <a:schemeClr val="tx1"/>
          </a:solidFill>
          <a:latin typeface="+mn-lt"/>
          <a:cs typeface="+mn-cs"/>
        </a:defRPr>
      </a:lvl2pPr>
      <a:lvl3pPr marL="795338" indent="-161925" algn="l" rtl="0" eaLnBrk="0" fontAlgn="base" hangingPunct="0">
        <a:spcBef>
          <a:spcPct val="25000"/>
        </a:spcBef>
        <a:spcAft>
          <a:spcPct val="0"/>
        </a:spcAft>
        <a:buClr>
          <a:srgbClr val="887E6E"/>
        </a:buClr>
        <a:buFont typeface="Arial" panose="020B0604020202020204" pitchFamily="34" charset="0"/>
        <a:buChar char="–"/>
        <a:defRPr>
          <a:solidFill>
            <a:schemeClr val="tx1"/>
          </a:solidFill>
          <a:latin typeface="+mn-lt"/>
          <a:cs typeface="+mn-cs"/>
        </a:defRPr>
      </a:lvl3pPr>
      <a:lvl4pPr marL="1090613" indent="-166688" algn="l" rtl="0" eaLnBrk="0" fontAlgn="base" hangingPunct="0">
        <a:spcBef>
          <a:spcPct val="25000"/>
        </a:spcBef>
        <a:spcAft>
          <a:spcPct val="0"/>
        </a:spcAft>
        <a:buClr>
          <a:srgbClr val="887E6E"/>
        </a:buClr>
        <a:buChar char="–"/>
        <a:defRPr>
          <a:solidFill>
            <a:schemeClr val="tx1"/>
          </a:solidFill>
          <a:latin typeface="+mn-lt"/>
          <a:cs typeface="+mn-cs"/>
        </a:defRPr>
      </a:lvl4pPr>
      <a:lvl5pPr marL="1390650" indent="-171450" algn="l" rtl="0" eaLnBrk="0" fontAlgn="base" hangingPunct="0">
        <a:spcBef>
          <a:spcPct val="25000"/>
        </a:spcBef>
        <a:spcAft>
          <a:spcPct val="0"/>
        </a:spcAft>
        <a:buClr>
          <a:srgbClr val="887E6E"/>
        </a:buClr>
        <a:buFont typeface="Arial" panose="020B0604020202020204" pitchFamily="34" charset="0"/>
        <a:buChar char="–"/>
        <a:defRPr>
          <a:solidFill>
            <a:schemeClr val="tx1"/>
          </a:solidFill>
          <a:latin typeface="+mn-lt"/>
          <a:cs typeface="+mn-cs"/>
        </a:defRPr>
      </a:lvl5pPr>
      <a:lvl6pPr marL="1847850" indent="-171450" algn="l" rtl="0" eaLnBrk="1" fontAlgn="base" hangingPunct="1">
        <a:spcBef>
          <a:spcPct val="25000"/>
        </a:spcBef>
        <a:spcAft>
          <a:spcPct val="0"/>
        </a:spcAft>
        <a:buClr>
          <a:srgbClr val="887E6E"/>
        </a:buClr>
        <a:buFont typeface="Arial" charset="0"/>
        <a:buChar char="–"/>
        <a:defRPr>
          <a:solidFill>
            <a:schemeClr val="tx1"/>
          </a:solidFill>
          <a:latin typeface="+mn-lt"/>
          <a:cs typeface="+mn-cs"/>
        </a:defRPr>
      </a:lvl6pPr>
      <a:lvl7pPr marL="2305050" indent="-171450" algn="l" rtl="0" eaLnBrk="1" fontAlgn="base" hangingPunct="1">
        <a:spcBef>
          <a:spcPct val="25000"/>
        </a:spcBef>
        <a:spcAft>
          <a:spcPct val="0"/>
        </a:spcAft>
        <a:buClr>
          <a:srgbClr val="887E6E"/>
        </a:buClr>
        <a:buFont typeface="Arial" charset="0"/>
        <a:buChar char="–"/>
        <a:defRPr>
          <a:solidFill>
            <a:schemeClr val="tx1"/>
          </a:solidFill>
          <a:latin typeface="+mn-lt"/>
          <a:cs typeface="+mn-cs"/>
        </a:defRPr>
      </a:lvl7pPr>
      <a:lvl8pPr marL="2762250" indent="-171450" algn="l" rtl="0" eaLnBrk="1" fontAlgn="base" hangingPunct="1">
        <a:spcBef>
          <a:spcPct val="25000"/>
        </a:spcBef>
        <a:spcAft>
          <a:spcPct val="0"/>
        </a:spcAft>
        <a:buClr>
          <a:srgbClr val="887E6E"/>
        </a:buClr>
        <a:buFont typeface="Arial" charset="0"/>
        <a:buChar char="–"/>
        <a:defRPr>
          <a:solidFill>
            <a:schemeClr val="tx1"/>
          </a:solidFill>
          <a:latin typeface="+mn-lt"/>
          <a:cs typeface="+mn-cs"/>
        </a:defRPr>
      </a:lvl8pPr>
      <a:lvl9pPr marL="3219450" indent="-171450" algn="l" rtl="0" eaLnBrk="1" fontAlgn="base" hangingPunct="1">
        <a:spcBef>
          <a:spcPct val="25000"/>
        </a:spcBef>
        <a:spcAft>
          <a:spcPct val="0"/>
        </a:spcAft>
        <a:buClr>
          <a:srgbClr val="887E6E"/>
        </a:buClr>
        <a:buFont typeface="Arial" charset="0"/>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31A183-5F18-1328-D55D-EA6502DF9A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287B69BF-5171-0729-CB33-ED5797754C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72FD954-A3D3-3486-74DB-BA546AA438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AU"/>
              <a:t>RMIT University©2008</a:t>
            </a:r>
          </a:p>
        </p:txBody>
      </p:sp>
      <p:sp>
        <p:nvSpPr>
          <p:cNvPr id="5" name="Footer Placeholder 4">
            <a:extLst>
              <a:ext uri="{FF2B5EF4-FFF2-40B4-BE49-F238E27FC236}">
                <a16:creationId xmlns:a16="http://schemas.microsoft.com/office/drawing/2014/main" id="{3D8DB7C4-8EB5-A871-CF72-4EF246DC84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AU"/>
              <a:t>Information Technology Services</a:t>
            </a:r>
          </a:p>
        </p:txBody>
      </p:sp>
      <p:sp>
        <p:nvSpPr>
          <p:cNvPr id="6" name="Slide Number Placeholder 5">
            <a:extLst>
              <a:ext uri="{FF2B5EF4-FFF2-40B4-BE49-F238E27FC236}">
                <a16:creationId xmlns:a16="http://schemas.microsoft.com/office/drawing/2014/main" id="{C1017FCA-D4A2-1E53-689B-9A13F494A9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9C71579-1143-164C-8071-B27215F3EAAD}" type="slidenum">
              <a:rPr lang="en-AU" altLang="en-US" smtClean="0"/>
              <a:pPr>
                <a:defRPr/>
              </a:pPr>
              <a:t>‹#›</a:t>
            </a:fld>
            <a:endParaRPr lang="en-AU" altLang="en-US"/>
          </a:p>
        </p:txBody>
      </p:sp>
      <p:sp>
        <p:nvSpPr>
          <p:cNvPr id="7" name="TextBox 6">
            <a:extLst>
              <a:ext uri="{FF2B5EF4-FFF2-40B4-BE49-F238E27FC236}">
                <a16:creationId xmlns:a16="http://schemas.microsoft.com/office/drawing/2014/main" id="{CD9D8461-9DE7-468E-BD4F-D9298F053774}"/>
              </a:ext>
            </a:extLst>
          </p:cNvPr>
          <p:cNvSpPr txBox="1"/>
          <p:nvPr>
            <p:extLst>
              <p:ext uri="{1162E1C5-73C7-4A58-AE30-91384D911F3F}">
                <p184:classification xmlns:p184="http://schemas.microsoft.com/office/powerpoint/2018/4/main" val="hdr"/>
              </p:ext>
            </p:extLst>
          </p:nvPr>
        </p:nvSpPr>
        <p:spPr>
          <a:xfrm>
            <a:off x="5236337" y="190500"/>
            <a:ext cx="1754188" cy="182880"/>
          </a:xfrm>
          <a:prstGeom prst="rect">
            <a:avLst/>
          </a:prstGeom>
        </p:spPr>
        <p:txBody>
          <a:bodyPr horzOverflow="overflow" lIns="0" tIns="0" rIns="0" bIns="0">
            <a:spAutoFit/>
          </a:bodyPr>
          <a:lstStyle/>
          <a:p>
            <a:pPr algn="l"/>
            <a:r>
              <a:rPr lang="en-US" sz="1200">
                <a:solidFill>
                  <a:srgbClr val="EEDC00"/>
                </a:solidFill>
                <a:latin typeface="Calibri" panose="020F0502020204030204" pitchFamily="34" charset="0"/>
                <a:cs typeface="Calibri" panose="020F0502020204030204" pitchFamily="34" charset="0"/>
              </a:rPr>
              <a:t>RMIT Classification: Trusted</a:t>
            </a:r>
          </a:p>
        </p:txBody>
      </p:sp>
    </p:spTree>
    <p:extLst>
      <p:ext uri="{BB962C8B-B14F-4D97-AF65-F5344CB8AC3E}">
        <p14:creationId xmlns:p14="http://schemas.microsoft.com/office/powerpoint/2010/main" val="299487300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5065" y="250033"/>
            <a:ext cx="11697633"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205065" y="1588958"/>
            <a:ext cx="11697632" cy="4252881"/>
          </a:xfrm>
          <a:prstGeom prst="rect">
            <a:avLst/>
          </a:prstGeom>
        </p:spPr>
        <p:txBody>
          <a:bodyPr vert="horz" lIns="91440" tIns="45720" rIns="91440" bIns="45720" rtlCol="0" anchor="t" anchorCtr="0">
            <a:noAutofit/>
          </a:bodyPr>
          <a:lstStyle/>
          <a:p>
            <a:pPr lvl="0"/>
            <a:r>
              <a:rPr lang="en-GB" dirty="0"/>
              <a:t>Click to edit Master text styles</a:t>
            </a:r>
          </a:p>
          <a:p>
            <a:pPr lvl="1"/>
            <a:r>
              <a:rPr lang="en-GB" dirty="0"/>
              <a:t>Second level</a:t>
            </a:r>
          </a:p>
          <a:p>
            <a:pPr lvl="2"/>
            <a:r>
              <a:rPr lang="en-GB" dirty="0"/>
              <a:t>Third level</a:t>
            </a:r>
          </a:p>
        </p:txBody>
      </p:sp>
    </p:spTree>
    <p:extLst>
      <p:ext uri="{BB962C8B-B14F-4D97-AF65-F5344CB8AC3E}">
        <p14:creationId xmlns:p14="http://schemas.microsoft.com/office/powerpoint/2010/main" val="361834718"/>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 id="2147483722" r:id="rId18"/>
    <p:sldLayoutId id="2147483723" r:id="rId19"/>
    <p:sldLayoutId id="2147483724" r:id="rId20"/>
    <p:sldLayoutId id="2147483725" r:id="rId21"/>
  </p:sldLayoutIdLst>
  <p:hf hdr="0" ftr="0" dt="0"/>
  <p:txStyles>
    <p:titleStyle>
      <a:lvl1pPr algn="l" defTabSz="914354" rtl="0" eaLnBrk="1" latinLnBrk="0" hangingPunct="1">
        <a:lnSpc>
          <a:spcPct val="90000"/>
        </a:lnSpc>
        <a:spcBef>
          <a:spcPct val="0"/>
        </a:spcBef>
        <a:buNone/>
        <a:defRPr sz="4000" b="1" kern="1200" baseline="0">
          <a:solidFill>
            <a:srgbClr val="000054"/>
          </a:solidFill>
          <a:latin typeface="+mj-lt"/>
          <a:ea typeface="+mj-ea"/>
          <a:cs typeface="+mj-cs"/>
        </a:defRPr>
      </a:lvl1pPr>
    </p:titleStyle>
    <p:bodyStyle>
      <a:lvl1pPr marL="0" indent="0" algn="l" defTabSz="914354" rtl="0" eaLnBrk="1" latinLnBrk="0" hangingPunct="1">
        <a:lnSpc>
          <a:spcPct val="100000"/>
        </a:lnSpc>
        <a:spcBef>
          <a:spcPts val="400"/>
        </a:spcBef>
        <a:spcAft>
          <a:spcPts val="400"/>
        </a:spcAft>
        <a:buFont typeface="Arial" panose="020B0604020202020204" pitchFamily="34" charset="0"/>
        <a:buNone/>
        <a:defRPr sz="2400" kern="1200" baseline="0">
          <a:solidFill>
            <a:schemeClr val="tx1"/>
          </a:solidFill>
          <a:latin typeface="+mn-lt"/>
          <a:ea typeface="+mn-ea"/>
          <a:cs typeface="+mn-cs"/>
        </a:defRPr>
      </a:lvl1pPr>
      <a:lvl2pPr marL="237055" indent="-237055" algn="l" defTabSz="914354" rtl="0" eaLnBrk="1" latinLnBrk="0" hangingPunct="1">
        <a:lnSpc>
          <a:spcPct val="100000"/>
        </a:lnSpc>
        <a:spcBef>
          <a:spcPts val="400"/>
        </a:spcBef>
        <a:spcAft>
          <a:spcPts val="400"/>
        </a:spcAft>
        <a:buClr>
          <a:schemeClr val="accent2"/>
        </a:buClr>
        <a:buFont typeface="Wingdings" pitchFamily="2" charset="2"/>
        <a:buChar char="§"/>
        <a:tabLst/>
        <a:defRPr sz="2400" kern="1200">
          <a:solidFill>
            <a:schemeClr val="tx1"/>
          </a:solidFill>
          <a:latin typeface="+mn-lt"/>
          <a:ea typeface="+mn-ea"/>
          <a:cs typeface="+mn-cs"/>
        </a:defRPr>
      </a:lvl2pPr>
      <a:lvl3pPr marL="474109" indent="-237055" algn="l" defTabSz="914354" rtl="0" eaLnBrk="1" latinLnBrk="0" hangingPunct="1">
        <a:lnSpc>
          <a:spcPct val="90000"/>
        </a:lnSpc>
        <a:spcBef>
          <a:spcPts val="400"/>
        </a:spcBef>
        <a:spcAft>
          <a:spcPts val="400"/>
        </a:spcAft>
        <a:buClr>
          <a:schemeClr val="accent2"/>
        </a:buClr>
        <a:buFont typeface="Wingdings" pitchFamily="2" charset="2"/>
        <a:buChar char="§"/>
        <a:tabLst/>
        <a:defRPr lang="en-US" sz="2400" kern="1200" baseline="0" dirty="0">
          <a:solidFill>
            <a:schemeClr val="tx1"/>
          </a:solidFill>
          <a:latin typeface="+mn-lt"/>
          <a:ea typeface="+mn-ea"/>
          <a:cs typeface="+mn-cs"/>
        </a:defRPr>
      </a:lvl3pPr>
      <a:lvl4pPr marL="474109" indent="-237055" algn="l" defTabSz="914354" rtl="0" eaLnBrk="1" latinLnBrk="0" hangingPunct="1">
        <a:lnSpc>
          <a:spcPct val="90000"/>
        </a:lnSpc>
        <a:spcBef>
          <a:spcPts val="500"/>
        </a:spcBef>
        <a:buClr>
          <a:schemeClr val="accent4"/>
        </a:buClr>
        <a:buFont typeface="Wingdings" pitchFamily="2" charset="2"/>
        <a:buChar char="§"/>
        <a:defRPr sz="1800" kern="1200">
          <a:solidFill>
            <a:schemeClr val="tx1"/>
          </a:solidFill>
          <a:latin typeface="+mn-lt"/>
          <a:ea typeface="+mn-ea"/>
          <a:cs typeface="+mn-cs"/>
        </a:defRPr>
      </a:lvl4pPr>
      <a:lvl5pPr marL="474109" indent="-237055"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2" Type="http://schemas.openxmlformats.org/officeDocument/2006/relationships/hyperlink" Target="https://www.microcredseeker.edu.au/" TargetMode="External"/><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4.xml"/></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hyperlink" Target="mailto:alcn@bigpond.com" TargetMode="External"/><Relationship Id="rId2" Type="http://schemas.openxmlformats.org/officeDocument/2006/relationships/hyperlink" Target="https://alcn.com.au/" TargetMode="External"/><Relationship Id="rId1" Type="http://schemas.openxmlformats.org/officeDocument/2006/relationships/slideLayout" Target="../slideLayouts/slideLayout17.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5.PNG"/><Relationship Id="rId1" Type="http://schemas.openxmlformats.org/officeDocument/2006/relationships/slideLayout" Target="../slideLayouts/slideLayout12.xml"/><Relationship Id="rId5" Type="http://schemas.openxmlformats.org/officeDocument/2006/relationships/image" Target="../media/image27.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PNG"/><Relationship Id="rId1" Type="http://schemas.openxmlformats.org/officeDocument/2006/relationships/slideLayout" Target="../slideLayouts/slideLayout13.xml"/><Relationship Id="rId5" Type="http://schemas.openxmlformats.org/officeDocument/2006/relationships/image" Target="../media/image23.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7">
            <a:extLst>
              <a:ext uri="{FF2B5EF4-FFF2-40B4-BE49-F238E27FC236}">
                <a16:creationId xmlns:a16="http://schemas.microsoft.com/office/drawing/2014/main" id="{9C7E0A2C-7C0A-4AAC-B3B0-6C12B2EBAE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9">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1">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41DC803-BA17-84C2-6104-69769E593210}"/>
              </a:ext>
            </a:extLst>
          </p:cNvPr>
          <p:cNvSpPr txBox="1"/>
          <p:nvPr/>
        </p:nvSpPr>
        <p:spPr>
          <a:xfrm>
            <a:off x="1523999" y="2512248"/>
            <a:ext cx="9144000" cy="2387600"/>
          </a:xfrm>
          <a:prstGeom prst="rect">
            <a:avLst/>
          </a:prstGeom>
        </p:spPr>
        <p:txBody>
          <a:bodyPr vert="horz" lIns="91440" tIns="45720" rIns="91440" bIns="45720" rtlCol="0" anchor="b">
            <a:normAutofit fontScale="55000" lnSpcReduction="20000"/>
          </a:bodyPr>
          <a:lstStyle/>
          <a:p>
            <a:pPr marL="0" indent="0" algn="ctr">
              <a:lnSpc>
                <a:spcPct val="90000"/>
              </a:lnSpc>
              <a:spcBef>
                <a:spcPct val="0"/>
              </a:spcBef>
              <a:spcAft>
                <a:spcPts val="600"/>
              </a:spcAft>
            </a:pPr>
            <a:r>
              <a:rPr lang="en-US" sz="5400" kern="1200" dirty="0">
                <a:solidFill>
                  <a:schemeClr val="bg2">
                    <a:lumMod val="75000"/>
                  </a:schemeClr>
                </a:solidFill>
                <a:latin typeface="Century Gothic" panose="020B0502020202020204" pitchFamily="34" charset="0"/>
                <a:ea typeface="+mj-ea"/>
                <a:cs typeface="+mj-cs"/>
              </a:rPr>
              <a:t>ALCN Friday Forum in partnership with RMIT University</a:t>
            </a:r>
          </a:p>
          <a:p>
            <a:pPr marL="0" indent="0" algn="ctr">
              <a:lnSpc>
                <a:spcPct val="90000"/>
              </a:lnSpc>
              <a:spcBef>
                <a:spcPct val="0"/>
              </a:spcBef>
              <a:spcAft>
                <a:spcPts val="600"/>
              </a:spcAft>
            </a:pPr>
            <a:r>
              <a:rPr lang="en-US" sz="5400" kern="1200" dirty="0">
                <a:solidFill>
                  <a:schemeClr val="bg2">
                    <a:lumMod val="75000"/>
                  </a:schemeClr>
                </a:solidFill>
                <a:latin typeface="Century Gothic" panose="020B0502020202020204" pitchFamily="34" charset="0"/>
                <a:ea typeface="+mj-ea"/>
                <a:cs typeface="+mj-cs"/>
              </a:rPr>
              <a:t> </a:t>
            </a:r>
          </a:p>
          <a:p>
            <a:pPr marL="0" indent="0" algn="ctr">
              <a:lnSpc>
                <a:spcPct val="90000"/>
              </a:lnSpc>
              <a:spcBef>
                <a:spcPct val="0"/>
              </a:spcBef>
              <a:spcAft>
                <a:spcPts val="600"/>
              </a:spcAft>
            </a:pPr>
            <a:r>
              <a:rPr lang="en-US" sz="5400" kern="1200" dirty="0">
                <a:solidFill>
                  <a:schemeClr val="bg2">
                    <a:lumMod val="75000"/>
                  </a:schemeClr>
                </a:solidFill>
                <a:latin typeface="Century Gothic" panose="020B0502020202020204" pitchFamily="34" charset="0"/>
                <a:ea typeface="+mj-ea"/>
                <a:cs typeface="+mj-cs"/>
              </a:rPr>
              <a:t>22 September 2023</a:t>
            </a:r>
          </a:p>
          <a:p>
            <a:pPr marL="0" indent="0" algn="ctr">
              <a:lnSpc>
                <a:spcPct val="90000"/>
              </a:lnSpc>
              <a:spcBef>
                <a:spcPct val="0"/>
              </a:spcBef>
              <a:spcAft>
                <a:spcPts val="600"/>
              </a:spcAft>
            </a:pPr>
            <a:endParaRPr lang="en-US" sz="5400" b="1" dirty="0">
              <a:solidFill>
                <a:schemeClr val="bg2">
                  <a:lumMod val="75000"/>
                </a:schemeClr>
              </a:solidFill>
              <a:latin typeface="Century Gothic" panose="020B0502020202020204" pitchFamily="34" charset="0"/>
              <a:ea typeface="+mj-ea"/>
              <a:cs typeface="+mj-cs"/>
            </a:endParaRPr>
          </a:p>
          <a:p>
            <a:pPr marL="0" indent="0" algn="ctr">
              <a:lnSpc>
                <a:spcPct val="90000"/>
              </a:lnSpc>
              <a:spcBef>
                <a:spcPct val="0"/>
              </a:spcBef>
              <a:spcAft>
                <a:spcPts val="600"/>
              </a:spcAft>
            </a:pPr>
            <a:r>
              <a:rPr lang="en-US" sz="5400" i="1" kern="1200" dirty="0">
                <a:solidFill>
                  <a:schemeClr val="bg2">
                    <a:lumMod val="75000"/>
                  </a:schemeClr>
                </a:solidFill>
                <a:latin typeface="Century Gothic" panose="020B0502020202020204" pitchFamily="34" charset="0"/>
                <a:ea typeface="+mj-ea"/>
                <a:cs typeface="+mj-cs"/>
              </a:rPr>
              <a:t>Lifelong Learning for Life and Work</a:t>
            </a:r>
          </a:p>
        </p:txBody>
      </p:sp>
      <p:cxnSp>
        <p:nvCxnSpPr>
          <p:cNvPr id="16" name="Straight Connector 13">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29769"/>
            <a:ext cx="11000232"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20783B9D-F84F-9521-0C5F-785EF07AA10E}"/>
              </a:ext>
            </a:extLst>
          </p:cNvPr>
          <p:cNvPicPr>
            <a:picLocks noChangeAspect="1"/>
          </p:cNvPicPr>
          <p:nvPr/>
        </p:nvPicPr>
        <p:blipFill>
          <a:blip r:embed="rId2"/>
          <a:stretch>
            <a:fillRect/>
          </a:stretch>
        </p:blipFill>
        <p:spPr>
          <a:xfrm>
            <a:off x="596463" y="551960"/>
            <a:ext cx="6275294" cy="1706821"/>
          </a:xfrm>
          <a:prstGeom prst="rect">
            <a:avLst/>
          </a:prstGeom>
        </p:spPr>
      </p:pic>
    </p:spTree>
    <p:extLst>
      <p:ext uri="{BB962C8B-B14F-4D97-AF65-F5344CB8AC3E}">
        <p14:creationId xmlns:p14="http://schemas.microsoft.com/office/powerpoint/2010/main" val="20998798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100370" y="-27384"/>
            <a:ext cx="12313368" cy="6885384"/>
          </a:xfrm>
          <a:prstGeom prst="rect">
            <a:avLst/>
          </a:prstGeom>
          <a:gradFill flip="none" rotWithShape="1">
            <a:gsLst>
              <a:gs pos="0">
                <a:srgbClr val="00A2D0">
                  <a:shade val="30000"/>
                  <a:satMod val="115000"/>
                </a:srgbClr>
              </a:gs>
              <a:gs pos="50000">
                <a:srgbClr val="00A2D0">
                  <a:shade val="67500"/>
                  <a:satMod val="115000"/>
                </a:srgbClr>
              </a:gs>
              <a:gs pos="100000">
                <a:srgbClr val="00A2D0">
                  <a:shade val="100000"/>
                  <a:satMod val="115000"/>
                </a:srgbClr>
              </a:gs>
            </a:gsLst>
            <a:lin ang="81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1800" b="0" i="0" u="none" strike="noStrike" cap="none" normalizeH="0" baseline="-25000">
              <a:ln>
                <a:noFill/>
              </a:ln>
              <a:solidFill>
                <a:schemeClr val="tx1"/>
              </a:solidFill>
              <a:effectLst/>
              <a:latin typeface="Arial" charset="0"/>
            </a:endParaRPr>
          </a:p>
        </p:txBody>
      </p:sp>
      <p:sp>
        <p:nvSpPr>
          <p:cNvPr id="11" name="TextBox 1"/>
          <p:cNvSpPr txBox="1">
            <a:spLocks noChangeArrowheads="1"/>
          </p:cNvSpPr>
          <p:nvPr/>
        </p:nvSpPr>
        <p:spPr bwMode="auto">
          <a:xfrm>
            <a:off x="569862" y="601233"/>
            <a:ext cx="3221389" cy="6155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21917" tIns="60958" rIns="121917" bIns="60958">
            <a:spAutoFit/>
          </a:bodyPr>
          <a:lstStyle>
            <a:lvl1pPr>
              <a:defRPr sz="1300">
                <a:solidFill>
                  <a:schemeClr val="tx1"/>
                </a:solidFill>
                <a:latin typeface="Calibri" pitchFamily="34" charset="0"/>
              </a:defRPr>
            </a:lvl1pPr>
            <a:lvl2pPr marL="742950" indent="-285750">
              <a:defRPr sz="1300">
                <a:solidFill>
                  <a:schemeClr val="tx1"/>
                </a:solidFill>
                <a:latin typeface="Calibri" pitchFamily="34" charset="0"/>
              </a:defRPr>
            </a:lvl2pPr>
            <a:lvl3pPr marL="1143000" indent="-228600">
              <a:defRPr sz="1300">
                <a:solidFill>
                  <a:schemeClr val="tx1"/>
                </a:solidFill>
                <a:latin typeface="Calibri" pitchFamily="34" charset="0"/>
              </a:defRPr>
            </a:lvl3pPr>
            <a:lvl4pPr marL="1600200" indent="-228600">
              <a:defRPr sz="1300">
                <a:solidFill>
                  <a:schemeClr val="tx1"/>
                </a:solidFill>
                <a:latin typeface="Calibri" pitchFamily="34" charset="0"/>
              </a:defRPr>
            </a:lvl4pPr>
            <a:lvl5pPr marL="2057400" indent="-228600">
              <a:defRPr sz="1300">
                <a:solidFill>
                  <a:schemeClr val="tx1"/>
                </a:solidFill>
                <a:latin typeface="Calibri" pitchFamily="34" charset="0"/>
              </a:defRPr>
            </a:lvl5pPr>
            <a:lvl6pPr marL="2514600" indent="-228600" defTabSz="684213" fontAlgn="base">
              <a:spcBef>
                <a:spcPct val="0"/>
              </a:spcBef>
              <a:spcAft>
                <a:spcPct val="0"/>
              </a:spcAft>
              <a:defRPr sz="1300">
                <a:solidFill>
                  <a:schemeClr val="tx1"/>
                </a:solidFill>
                <a:latin typeface="Calibri" pitchFamily="34" charset="0"/>
              </a:defRPr>
            </a:lvl6pPr>
            <a:lvl7pPr marL="2971800" indent="-228600" defTabSz="684213" fontAlgn="base">
              <a:spcBef>
                <a:spcPct val="0"/>
              </a:spcBef>
              <a:spcAft>
                <a:spcPct val="0"/>
              </a:spcAft>
              <a:defRPr sz="1300">
                <a:solidFill>
                  <a:schemeClr val="tx1"/>
                </a:solidFill>
                <a:latin typeface="Calibri" pitchFamily="34" charset="0"/>
              </a:defRPr>
            </a:lvl7pPr>
            <a:lvl8pPr marL="3429000" indent="-228600" defTabSz="684213" fontAlgn="base">
              <a:spcBef>
                <a:spcPct val="0"/>
              </a:spcBef>
              <a:spcAft>
                <a:spcPct val="0"/>
              </a:spcAft>
              <a:defRPr sz="1300">
                <a:solidFill>
                  <a:schemeClr val="tx1"/>
                </a:solidFill>
                <a:latin typeface="Calibri" pitchFamily="34" charset="0"/>
              </a:defRPr>
            </a:lvl8pPr>
            <a:lvl9pPr marL="3886200" indent="-228600" defTabSz="684213" fontAlgn="base">
              <a:spcBef>
                <a:spcPct val="0"/>
              </a:spcBef>
              <a:spcAft>
                <a:spcPct val="0"/>
              </a:spcAft>
              <a:defRPr sz="1300">
                <a:solidFill>
                  <a:schemeClr val="tx1"/>
                </a:solidFill>
                <a:latin typeface="Calibri" pitchFamily="34" charset="0"/>
              </a:defRPr>
            </a:lvl9pPr>
          </a:lstStyle>
          <a:p>
            <a:r>
              <a:rPr lang="en-US" altLang="en-US" sz="3200" b="1" kern="0" spc="-150" baseline="0" dirty="0">
                <a:solidFill>
                  <a:schemeClr val="bg1"/>
                </a:solidFill>
                <a:latin typeface="+mn-lt"/>
              </a:rPr>
              <a:t>Pipeline Projects</a:t>
            </a:r>
          </a:p>
        </p:txBody>
      </p:sp>
      <p:graphicFrame>
        <p:nvGraphicFramePr>
          <p:cNvPr id="5" name="Chart 4">
            <a:extLst>
              <a:ext uri="{FF2B5EF4-FFF2-40B4-BE49-F238E27FC236}">
                <a16:creationId xmlns:a16="http://schemas.microsoft.com/office/drawing/2014/main" id="{FB0AB21F-4BFD-95F2-9576-A1B5AF5A0FF0}"/>
              </a:ext>
            </a:extLst>
          </p:cNvPr>
          <p:cNvGraphicFramePr/>
          <p:nvPr/>
        </p:nvGraphicFramePr>
        <p:xfrm>
          <a:off x="6384032" y="815602"/>
          <a:ext cx="5168641" cy="4608225"/>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13">
            <a:extLst>
              <a:ext uri="{FF2B5EF4-FFF2-40B4-BE49-F238E27FC236}">
                <a16:creationId xmlns:a16="http://schemas.microsoft.com/office/drawing/2014/main" id="{4A21F4AD-0FE3-C017-F4E4-EFF4220A7749}"/>
              </a:ext>
            </a:extLst>
          </p:cNvPr>
          <p:cNvSpPr/>
          <p:nvPr/>
        </p:nvSpPr>
        <p:spPr>
          <a:xfrm>
            <a:off x="570952" y="1573725"/>
            <a:ext cx="5525048" cy="5016758"/>
          </a:xfrm>
          <a:prstGeom prst="rect">
            <a:avLst/>
          </a:prstGeom>
        </p:spPr>
        <p:txBody>
          <a:bodyPr wrap="square" lIns="91440" tIns="45720" rIns="91440" bIns="45720" numCol="1" anchor="t">
            <a:spAutoFit/>
          </a:bodyPr>
          <a:lstStyle/>
          <a:p>
            <a:pPr marL="342900" indent="-342900">
              <a:spcAft>
                <a:spcPts val="1200"/>
              </a:spcAft>
              <a:buFont typeface="Wingdings" panose="05000000000000000000" pitchFamily="2" charset="2"/>
              <a:buChar char="§"/>
            </a:pPr>
            <a:r>
              <a:rPr lang="en-AU" sz="2000" spc="-150" baseline="0" dirty="0">
                <a:solidFill>
                  <a:schemeClr val="bg1"/>
                </a:solidFill>
              </a:rPr>
              <a:t>114 Investment Projects.</a:t>
            </a:r>
          </a:p>
          <a:p>
            <a:pPr marL="342900" indent="-342900">
              <a:spcAft>
                <a:spcPts val="1200"/>
              </a:spcAft>
              <a:buFont typeface="Wingdings" panose="05000000000000000000" pitchFamily="2" charset="2"/>
              <a:buChar char="§"/>
            </a:pPr>
            <a:r>
              <a:rPr lang="en-AU" sz="2000" spc="-150" baseline="0" dirty="0">
                <a:solidFill>
                  <a:schemeClr val="bg1"/>
                </a:solidFill>
              </a:rPr>
              <a:t>Estimated CAPEX value of over $9.15Bn</a:t>
            </a:r>
          </a:p>
          <a:p>
            <a:pPr marL="342900" indent="-342900">
              <a:spcAft>
                <a:spcPts val="1200"/>
              </a:spcAft>
              <a:buFont typeface="Wingdings" panose="05000000000000000000" pitchFamily="2" charset="2"/>
              <a:buChar char="§"/>
            </a:pPr>
            <a:r>
              <a:rPr lang="en-AU" sz="2000" spc="-150" baseline="0" dirty="0">
                <a:solidFill>
                  <a:schemeClr val="bg1"/>
                </a:solidFill>
              </a:rPr>
              <a:t>Estimated over 53,000 Jobs to be created.</a:t>
            </a:r>
          </a:p>
          <a:p>
            <a:pPr marL="342900" indent="-342900">
              <a:spcAft>
                <a:spcPts val="1200"/>
              </a:spcAft>
              <a:buFont typeface="Wingdings" panose="05000000000000000000" pitchFamily="2" charset="2"/>
              <a:buChar char="§"/>
            </a:pPr>
            <a:r>
              <a:rPr lang="en-AU" sz="2000" spc="-150" baseline="0" dirty="0">
                <a:solidFill>
                  <a:schemeClr val="bg1"/>
                </a:solidFill>
              </a:rPr>
              <a:t>54% (62 opportunities) are currently enquiring with us to locate a site or it is a development opportunity.</a:t>
            </a:r>
          </a:p>
          <a:p>
            <a:pPr marL="342900" indent="-342900">
              <a:spcAft>
                <a:spcPts val="1200"/>
              </a:spcAft>
              <a:buFont typeface="Wingdings" panose="05000000000000000000" pitchFamily="2" charset="2"/>
              <a:buChar char="§"/>
            </a:pPr>
            <a:r>
              <a:rPr lang="en-AU" sz="2000" spc="-150" baseline="0" dirty="0">
                <a:solidFill>
                  <a:schemeClr val="bg1"/>
                </a:solidFill>
                <a:latin typeface="Arial"/>
                <a:cs typeface="Arial"/>
              </a:rPr>
              <a:t>14% (16 projects) currently have located a site and their permit is being reviewed. </a:t>
            </a:r>
            <a:endParaRPr lang="en-AU" sz="2000" spc="-150" baseline="0" dirty="0">
              <a:solidFill>
                <a:schemeClr val="bg1"/>
              </a:solidFill>
              <a:cs typeface="Arial"/>
            </a:endParaRPr>
          </a:p>
          <a:p>
            <a:pPr marL="342900" indent="-342900">
              <a:spcAft>
                <a:spcPts val="1200"/>
              </a:spcAft>
              <a:buFont typeface="Wingdings" panose="05000000000000000000" pitchFamily="2" charset="2"/>
              <a:buChar char="§"/>
            </a:pPr>
            <a:r>
              <a:rPr lang="en-AU" sz="2000" spc="-150" baseline="0" dirty="0">
                <a:solidFill>
                  <a:schemeClr val="bg1"/>
                </a:solidFill>
              </a:rPr>
              <a:t>32% (36 projects) have either located a site or their permit has been approved. </a:t>
            </a:r>
          </a:p>
          <a:p>
            <a:pPr marL="342900" indent="-342900">
              <a:spcAft>
                <a:spcPts val="1200"/>
              </a:spcAft>
              <a:buFont typeface="Wingdings" panose="05000000000000000000" pitchFamily="2" charset="2"/>
              <a:buChar char="§"/>
            </a:pPr>
            <a:endParaRPr lang="en-AU" sz="2000" spc="-150" baseline="0" dirty="0">
              <a:solidFill>
                <a:schemeClr val="bg1"/>
              </a:solidFill>
            </a:endParaRPr>
          </a:p>
          <a:p>
            <a:pPr marL="457200" indent="-457200">
              <a:spcAft>
                <a:spcPts val="1200"/>
              </a:spcAft>
              <a:buFont typeface="Courier New" panose="02070309020205020404" pitchFamily="49" charset="0"/>
              <a:buChar char="o"/>
            </a:pPr>
            <a:endParaRPr lang="en-AU" sz="2000" spc="-150" baseline="0" dirty="0">
              <a:solidFill>
                <a:schemeClr val="bg1"/>
              </a:solidFill>
            </a:endParaRPr>
          </a:p>
          <a:p>
            <a:pPr marL="285750" indent="-285750">
              <a:spcAft>
                <a:spcPts val="1200"/>
              </a:spcAft>
              <a:buFont typeface="Wingdings" panose="05000000000000000000" pitchFamily="2" charset="2"/>
              <a:buChar char="§"/>
            </a:pPr>
            <a:endParaRPr lang="en-AU" sz="2000" spc="-150" baseline="0" dirty="0">
              <a:solidFill>
                <a:schemeClr val="bg1"/>
              </a:solidFill>
            </a:endParaRPr>
          </a:p>
        </p:txBody>
      </p:sp>
      <p:pic>
        <p:nvPicPr>
          <p:cNvPr id="2" name="Picture 1">
            <a:extLst>
              <a:ext uri="{FF2B5EF4-FFF2-40B4-BE49-F238E27FC236}">
                <a16:creationId xmlns:a16="http://schemas.microsoft.com/office/drawing/2014/main" id="{E224199E-A041-46DD-E2F8-04C1E0C680BD}"/>
              </a:ext>
            </a:extLst>
          </p:cNvPr>
          <p:cNvPicPr>
            <a:picLocks noChangeAspect="1"/>
          </p:cNvPicPr>
          <p:nvPr/>
        </p:nvPicPr>
        <p:blipFill>
          <a:blip r:embed="rId4"/>
          <a:stretch>
            <a:fillRect/>
          </a:stretch>
        </p:blipFill>
        <p:spPr>
          <a:xfrm>
            <a:off x="-100370" y="6391390"/>
            <a:ext cx="12292370" cy="475488"/>
          </a:xfrm>
          <a:prstGeom prst="rect">
            <a:avLst/>
          </a:prstGeom>
        </p:spPr>
      </p:pic>
      <p:pic>
        <p:nvPicPr>
          <p:cNvPr id="3" name="Picture 2">
            <a:extLst>
              <a:ext uri="{FF2B5EF4-FFF2-40B4-BE49-F238E27FC236}">
                <a16:creationId xmlns:a16="http://schemas.microsoft.com/office/drawing/2014/main" id="{B35A13C8-05FB-D86B-702F-0BA61AC1E1FE}"/>
              </a:ext>
            </a:extLst>
          </p:cNvPr>
          <p:cNvPicPr>
            <a:picLocks noChangeAspect="1"/>
          </p:cNvPicPr>
          <p:nvPr/>
        </p:nvPicPr>
        <p:blipFill>
          <a:blip r:embed="rId5"/>
          <a:stretch>
            <a:fillRect/>
          </a:stretch>
        </p:blipFill>
        <p:spPr>
          <a:xfrm>
            <a:off x="11200387" y="6419050"/>
            <a:ext cx="841321" cy="438950"/>
          </a:xfrm>
          <a:prstGeom prst="rect">
            <a:avLst/>
          </a:prstGeom>
        </p:spPr>
      </p:pic>
      <p:pic>
        <p:nvPicPr>
          <p:cNvPr id="4" name="Picture 3">
            <a:extLst>
              <a:ext uri="{FF2B5EF4-FFF2-40B4-BE49-F238E27FC236}">
                <a16:creationId xmlns:a16="http://schemas.microsoft.com/office/drawing/2014/main" id="{4BF23999-D852-FE70-EA5E-0EBABD0CE3CA}"/>
              </a:ext>
            </a:extLst>
          </p:cNvPr>
          <p:cNvPicPr>
            <a:picLocks noChangeAspect="1"/>
          </p:cNvPicPr>
          <p:nvPr/>
        </p:nvPicPr>
        <p:blipFill>
          <a:blip r:embed="rId6"/>
          <a:stretch>
            <a:fillRect/>
          </a:stretch>
        </p:blipFill>
        <p:spPr>
          <a:xfrm>
            <a:off x="282919" y="6350023"/>
            <a:ext cx="5525047" cy="463336"/>
          </a:xfrm>
          <a:prstGeom prst="rect">
            <a:avLst/>
          </a:prstGeom>
        </p:spPr>
      </p:pic>
    </p:spTree>
    <p:extLst>
      <p:ext uri="{BB962C8B-B14F-4D97-AF65-F5344CB8AC3E}">
        <p14:creationId xmlns:p14="http://schemas.microsoft.com/office/powerpoint/2010/main" val="2793727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100370" y="-27384"/>
            <a:ext cx="12313368" cy="6885384"/>
          </a:xfrm>
          <a:prstGeom prst="rect">
            <a:avLst/>
          </a:prstGeom>
          <a:gradFill flip="none" rotWithShape="1">
            <a:gsLst>
              <a:gs pos="0">
                <a:srgbClr val="00A2D0">
                  <a:shade val="30000"/>
                  <a:satMod val="115000"/>
                </a:srgbClr>
              </a:gs>
              <a:gs pos="50000">
                <a:srgbClr val="00A2D0">
                  <a:shade val="67500"/>
                  <a:satMod val="115000"/>
                </a:srgbClr>
              </a:gs>
              <a:gs pos="100000">
                <a:srgbClr val="00A2D0">
                  <a:shade val="100000"/>
                  <a:satMod val="115000"/>
                </a:srgbClr>
              </a:gs>
            </a:gsLst>
            <a:lin ang="81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1800" b="0" i="0" u="none" strike="noStrike" cap="none" normalizeH="0" baseline="-25000">
              <a:ln>
                <a:noFill/>
              </a:ln>
              <a:solidFill>
                <a:schemeClr val="tx1"/>
              </a:solidFill>
              <a:effectLst/>
              <a:latin typeface="Arial" charset="0"/>
            </a:endParaRPr>
          </a:p>
        </p:txBody>
      </p:sp>
      <p:sp>
        <p:nvSpPr>
          <p:cNvPr id="7" name="Rectangle 6"/>
          <p:cNvSpPr/>
          <p:nvPr/>
        </p:nvSpPr>
        <p:spPr bwMode="auto">
          <a:xfrm>
            <a:off x="-100370" y="6266812"/>
            <a:ext cx="12313368" cy="59118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1800" b="0" i="0" u="none" strike="noStrike" cap="none" normalizeH="0" baseline="-25000">
              <a:ln>
                <a:noFill/>
              </a:ln>
              <a:solidFill>
                <a:schemeClr val="tx1"/>
              </a:solidFill>
              <a:effectLst/>
              <a:latin typeface="Arial" charset="0"/>
            </a:endParaRPr>
          </a:p>
        </p:txBody>
      </p:sp>
      <p:sp>
        <p:nvSpPr>
          <p:cNvPr id="11" name="TextBox 1"/>
          <p:cNvSpPr txBox="1">
            <a:spLocks noChangeArrowheads="1"/>
          </p:cNvSpPr>
          <p:nvPr/>
        </p:nvSpPr>
        <p:spPr bwMode="auto">
          <a:xfrm>
            <a:off x="569862" y="601233"/>
            <a:ext cx="6983637" cy="6155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21917" tIns="60958" rIns="121917" bIns="60958">
            <a:spAutoFit/>
          </a:bodyPr>
          <a:lstStyle>
            <a:lvl1pPr>
              <a:defRPr sz="1300">
                <a:solidFill>
                  <a:schemeClr val="tx1"/>
                </a:solidFill>
                <a:latin typeface="Calibri" pitchFamily="34" charset="0"/>
              </a:defRPr>
            </a:lvl1pPr>
            <a:lvl2pPr marL="742950" indent="-285750">
              <a:defRPr sz="1300">
                <a:solidFill>
                  <a:schemeClr val="tx1"/>
                </a:solidFill>
                <a:latin typeface="Calibri" pitchFamily="34" charset="0"/>
              </a:defRPr>
            </a:lvl2pPr>
            <a:lvl3pPr marL="1143000" indent="-228600">
              <a:defRPr sz="1300">
                <a:solidFill>
                  <a:schemeClr val="tx1"/>
                </a:solidFill>
                <a:latin typeface="Calibri" pitchFamily="34" charset="0"/>
              </a:defRPr>
            </a:lvl3pPr>
            <a:lvl4pPr marL="1600200" indent="-228600">
              <a:defRPr sz="1300">
                <a:solidFill>
                  <a:schemeClr val="tx1"/>
                </a:solidFill>
                <a:latin typeface="Calibri" pitchFamily="34" charset="0"/>
              </a:defRPr>
            </a:lvl4pPr>
            <a:lvl5pPr marL="2057400" indent="-228600">
              <a:defRPr sz="1300">
                <a:solidFill>
                  <a:schemeClr val="tx1"/>
                </a:solidFill>
                <a:latin typeface="Calibri" pitchFamily="34" charset="0"/>
              </a:defRPr>
            </a:lvl5pPr>
            <a:lvl6pPr marL="2514600" indent="-228600" defTabSz="684213" fontAlgn="base">
              <a:spcBef>
                <a:spcPct val="0"/>
              </a:spcBef>
              <a:spcAft>
                <a:spcPct val="0"/>
              </a:spcAft>
              <a:defRPr sz="1300">
                <a:solidFill>
                  <a:schemeClr val="tx1"/>
                </a:solidFill>
                <a:latin typeface="Calibri" pitchFamily="34" charset="0"/>
              </a:defRPr>
            </a:lvl6pPr>
            <a:lvl7pPr marL="2971800" indent="-228600" defTabSz="684213" fontAlgn="base">
              <a:spcBef>
                <a:spcPct val="0"/>
              </a:spcBef>
              <a:spcAft>
                <a:spcPct val="0"/>
              </a:spcAft>
              <a:defRPr sz="1300">
                <a:solidFill>
                  <a:schemeClr val="tx1"/>
                </a:solidFill>
                <a:latin typeface="Calibri" pitchFamily="34" charset="0"/>
              </a:defRPr>
            </a:lvl7pPr>
            <a:lvl8pPr marL="3429000" indent="-228600" defTabSz="684213" fontAlgn="base">
              <a:spcBef>
                <a:spcPct val="0"/>
              </a:spcBef>
              <a:spcAft>
                <a:spcPct val="0"/>
              </a:spcAft>
              <a:defRPr sz="1300">
                <a:solidFill>
                  <a:schemeClr val="tx1"/>
                </a:solidFill>
                <a:latin typeface="Calibri" pitchFamily="34" charset="0"/>
              </a:defRPr>
            </a:lvl8pPr>
            <a:lvl9pPr marL="3886200" indent="-228600" defTabSz="684213" fontAlgn="base">
              <a:spcBef>
                <a:spcPct val="0"/>
              </a:spcBef>
              <a:spcAft>
                <a:spcPct val="0"/>
              </a:spcAft>
              <a:defRPr sz="1300">
                <a:solidFill>
                  <a:schemeClr val="tx1"/>
                </a:solidFill>
                <a:latin typeface="Calibri" pitchFamily="34" charset="0"/>
              </a:defRPr>
            </a:lvl9pPr>
          </a:lstStyle>
          <a:p>
            <a:r>
              <a:rPr lang="en-US" altLang="en-US" sz="3200" b="1" kern="0" spc="-150" baseline="0" dirty="0">
                <a:solidFill>
                  <a:schemeClr val="bg1"/>
                </a:solidFill>
                <a:latin typeface="+mn-lt"/>
              </a:rPr>
              <a:t>Economic Outcomes – Amazon MEL8</a:t>
            </a:r>
          </a:p>
        </p:txBody>
      </p:sp>
      <p:pic>
        <p:nvPicPr>
          <p:cNvPr id="10" name="Picture 9" descr="Shape&#10;&#10;Description automatically generated with medium confidence">
            <a:extLst>
              <a:ext uri="{FF2B5EF4-FFF2-40B4-BE49-F238E27FC236}">
                <a16:creationId xmlns:a16="http://schemas.microsoft.com/office/drawing/2014/main" id="{1E6CB63A-6FA6-57E7-723F-05EF8F43A52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8128" t="12236"/>
          <a:stretch/>
        </p:blipFill>
        <p:spPr>
          <a:xfrm>
            <a:off x="10976609" y="6319631"/>
            <a:ext cx="843608" cy="442980"/>
          </a:xfrm>
          <a:prstGeom prst="rect">
            <a:avLst/>
          </a:prstGeom>
        </p:spPr>
      </p:pic>
      <p:sp>
        <p:nvSpPr>
          <p:cNvPr id="14" name="Rectangle 13">
            <a:extLst>
              <a:ext uri="{FF2B5EF4-FFF2-40B4-BE49-F238E27FC236}">
                <a16:creationId xmlns:a16="http://schemas.microsoft.com/office/drawing/2014/main" id="{4A21F4AD-0FE3-C017-F4E4-EFF4220A7749}"/>
              </a:ext>
            </a:extLst>
          </p:cNvPr>
          <p:cNvSpPr/>
          <p:nvPr/>
        </p:nvSpPr>
        <p:spPr>
          <a:xfrm>
            <a:off x="570952" y="1476069"/>
            <a:ext cx="5525048" cy="5478423"/>
          </a:xfrm>
          <a:prstGeom prst="rect">
            <a:avLst/>
          </a:prstGeom>
        </p:spPr>
        <p:txBody>
          <a:bodyPr wrap="square" numCol="1">
            <a:spAutoFit/>
          </a:bodyPr>
          <a:lstStyle/>
          <a:p>
            <a:pPr marL="342900" indent="-342900">
              <a:spcAft>
                <a:spcPts val="1200"/>
              </a:spcAft>
              <a:buFont typeface="Wingdings" panose="05000000000000000000" pitchFamily="2" charset="2"/>
              <a:buChar char="§"/>
            </a:pPr>
            <a:r>
              <a:rPr lang="en-AU" sz="2000" spc="-150" baseline="0" dirty="0">
                <a:solidFill>
                  <a:schemeClr val="bg1"/>
                </a:solidFill>
              </a:rPr>
              <a:t>First dedicated sort centre in Australia.</a:t>
            </a:r>
          </a:p>
          <a:p>
            <a:pPr marL="342900" indent="-342900">
              <a:spcAft>
                <a:spcPts val="1200"/>
              </a:spcAft>
              <a:buFont typeface="Wingdings" panose="05000000000000000000" pitchFamily="2" charset="2"/>
              <a:buChar char="§"/>
            </a:pPr>
            <a:r>
              <a:rPr lang="en-AU" sz="2000" spc="-150" baseline="0" dirty="0">
                <a:solidFill>
                  <a:schemeClr val="bg1"/>
                </a:solidFill>
              </a:rPr>
              <a:t>Repeat investor.</a:t>
            </a:r>
          </a:p>
          <a:p>
            <a:pPr marL="342900" indent="-342900">
              <a:spcAft>
                <a:spcPts val="1200"/>
              </a:spcAft>
              <a:buFont typeface="Wingdings" panose="05000000000000000000" pitchFamily="2" charset="2"/>
              <a:buChar char="§"/>
            </a:pPr>
            <a:r>
              <a:rPr lang="en-AU" sz="2000" spc="-150" baseline="0" dirty="0">
                <a:solidFill>
                  <a:schemeClr val="bg1"/>
                </a:solidFill>
              </a:rPr>
              <a:t>Construction $72m and CAPEX $65m.</a:t>
            </a:r>
          </a:p>
          <a:p>
            <a:pPr marL="342900" indent="-342900">
              <a:spcAft>
                <a:spcPts val="1200"/>
              </a:spcAft>
              <a:buFont typeface="Wingdings" panose="05000000000000000000" pitchFamily="2" charset="2"/>
              <a:buChar char="§"/>
            </a:pPr>
            <a:r>
              <a:rPr lang="en-AU" sz="2000" spc="-150" baseline="0" dirty="0">
                <a:solidFill>
                  <a:schemeClr val="bg1"/>
                </a:solidFill>
              </a:rPr>
              <a:t>700 construction jobs created.</a:t>
            </a:r>
          </a:p>
          <a:p>
            <a:pPr marL="342900" indent="-342900">
              <a:spcAft>
                <a:spcPts val="1200"/>
              </a:spcAft>
              <a:buFont typeface="Wingdings" panose="05000000000000000000" pitchFamily="2" charset="2"/>
              <a:buChar char="§"/>
            </a:pPr>
            <a:r>
              <a:rPr lang="en-AU" sz="2000" spc="-150" baseline="0" dirty="0">
                <a:solidFill>
                  <a:schemeClr val="bg1"/>
                </a:solidFill>
              </a:rPr>
              <a:t>200 ongoing jobs created. Ranging from entry level positions that will sort customer orders to specialist roles including human resources, workplace health and safety to team leader positions.</a:t>
            </a:r>
          </a:p>
          <a:p>
            <a:pPr marL="342900" indent="-342900">
              <a:spcAft>
                <a:spcPts val="1200"/>
              </a:spcAft>
              <a:buFont typeface="Wingdings" panose="05000000000000000000" pitchFamily="2" charset="2"/>
              <a:buChar char="§"/>
            </a:pPr>
            <a:r>
              <a:rPr lang="en-AU" sz="2000" spc="-150" baseline="0" dirty="0">
                <a:solidFill>
                  <a:schemeClr val="bg1"/>
                </a:solidFill>
              </a:rPr>
              <a:t>$ 112.20m in output and $ 51.53m in value add.</a:t>
            </a:r>
          </a:p>
          <a:p>
            <a:pPr marL="342900" indent="-342900">
              <a:spcAft>
                <a:spcPts val="1200"/>
              </a:spcAft>
              <a:buFont typeface="Wingdings" panose="05000000000000000000" pitchFamily="2" charset="2"/>
              <a:buChar char="§"/>
            </a:pPr>
            <a:r>
              <a:rPr lang="en-AU" sz="2000" spc="-150" baseline="0" dirty="0">
                <a:solidFill>
                  <a:schemeClr val="bg1"/>
                </a:solidFill>
              </a:rPr>
              <a:t>GRP increase estimated $51.5m per annum.</a:t>
            </a:r>
          </a:p>
          <a:p>
            <a:pPr marL="342900" indent="-342900">
              <a:spcAft>
                <a:spcPts val="1200"/>
              </a:spcAft>
              <a:buFont typeface="Wingdings" panose="05000000000000000000" pitchFamily="2" charset="2"/>
              <a:buChar char="§"/>
            </a:pPr>
            <a:r>
              <a:rPr lang="en-AU" sz="2000" spc="-150" baseline="0" dirty="0">
                <a:solidFill>
                  <a:schemeClr val="bg1"/>
                </a:solidFill>
              </a:rPr>
              <a:t>Rates estimate $65,000 per annum</a:t>
            </a:r>
          </a:p>
          <a:p>
            <a:pPr marL="457200" indent="-457200">
              <a:spcAft>
                <a:spcPts val="1200"/>
              </a:spcAft>
              <a:buFont typeface="Courier New" panose="02070309020205020404" pitchFamily="49" charset="0"/>
              <a:buChar char="o"/>
            </a:pPr>
            <a:endParaRPr lang="en-AU" sz="2000" spc="-150" baseline="0" dirty="0">
              <a:solidFill>
                <a:schemeClr val="bg1"/>
              </a:solidFill>
            </a:endParaRPr>
          </a:p>
          <a:p>
            <a:pPr marL="285750" indent="-285750">
              <a:spcAft>
                <a:spcPts val="1200"/>
              </a:spcAft>
              <a:buFont typeface="Wingdings" panose="05000000000000000000" pitchFamily="2" charset="2"/>
              <a:buChar char="§"/>
            </a:pPr>
            <a:endParaRPr lang="en-AU" sz="2000" spc="-150" baseline="0" dirty="0">
              <a:solidFill>
                <a:schemeClr val="bg1"/>
              </a:solidFill>
            </a:endParaRPr>
          </a:p>
        </p:txBody>
      </p:sp>
      <p:pic>
        <p:nvPicPr>
          <p:cNvPr id="2" name="Picture 1" descr="Text&#10;&#10;Description automatically generated">
            <a:extLst>
              <a:ext uri="{FF2B5EF4-FFF2-40B4-BE49-F238E27FC236}">
                <a16:creationId xmlns:a16="http://schemas.microsoft.com/office/drawing/2014/main" id="{BAE5B388-F899-652C-7882-67F6D150008D}"/>
              </a:ext>
            </a:extLst>
          </p:cNvPr>
          <p:cNvPicPr>
            <a:picLocks noChangeAspect="1"/>
          </p:cNvPicPr>
          <p:nvPr/>
        </p:nvPicPr>
        <p:blipFill rotWithShape="1">
          <a:blip r:embed="rId4">
            <a:extLst>
              <a:ext uri="{28A0092B-C50C-407E-A947-70E740481C1C}">
                <a14:useLocalDpi xmlns:a14="http://schemas.microsoft.com/office/drawing/2010/main" val="0"/>
              </a:ext>
            </a:extLst>
          </a:blip>
          <a:srcRect l="2523" t="41089" r="2092" b="16401"/>
          <a:stretch/>
        </p:blipFill>
        <p:spPr>
          <a:xfrm>
            <a:off x="6409628" y="1783588"/>
            <a:ext cx="4988785" cy="3351145"/>
          </a:xfrm>
          <a:prstGeom prst="rect">
            <a:avLst/>
          </a:prstGeom>
        </p:spPr>
      </p:pic>
    </p:spTree>
    <p:extLst>
      <p:ext uri="{BB962C8B-B14F-4D97-AF65-F5344CB8AC3E}">
        <p14:creationId xmlns:p14="http://schemas.microsoft.com/office/powerpoint/2010/main" val="111671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5AB8C16-4F59-BFCF-514A-7241B134E023}"/>
              </a:ext>
            </a:extLst>
          </p:cNvPr>
          <p:cNvPicPr>
            <a:picLocks noChangeAspect="1"/>
          </p:cNvPicPr>
          <p:nvPr/>
        </p:nvPicPr>
        <p:blipFill>
          <a:blip r:embed="rId2"/>
          <a:stretch>
            <a:fillRect/>
          </a:stretch>
        </p:blipFill>
        <p:spPr>
          <a:xfrm>
            <a:off x="1802168" y="394112"/>
            <a:ext cx="8354480" cy="5909033"/>
          </a:xfrm>
          <a:prstGeom prst="rect">
            <a:avLst/>
          </a:prstGeom>
        </p:spPr>
      </p:pic>
    </p:spTree>
    <p:extLst>
      <p:ext uri="{BB962C8B-B14F-4D97-AF65-F5344CB8AC3E}">
        <p14:creationId xmlns:p14="http://schemas.microsoft.com/office/powerpoint/2010/main" val="2233132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2696">
            <a:extLst>
              <a:ext uri="{FF2B5EF4-FFF2-40B4-BE49-F238E27FC236}">
                <a16:creationId xmlns:a16="http://schemas.microsoft.com/office/drawing/2014/main" id="{A718F901-2C3A-443E-A563-B6E05044F2AE}"/>
              </a:ext>
            </a:extLst>
          </p:cNvPr>
          <p:cNvSpPr/>
          <p:nvPr/>
        </p:nvSpPr>
        <p:spPr>
          <a:xfrm>
            <a:off x="596899" y="417599"/>
            <a:ext cx="10872289" cy="466794"/>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anchor="ctr">
            <a:spAutoFit/>
          </a:bodyPr>
          <a:lstStyle/>
          <a:p>
            <a:pPr marL="0" marR="0" lvl="0" indent="0" algn="l" defTabSz="412750" rtl="0" eaLnBrk="1" fontAlgn="auto" latinLnBrk="0" hangingPunct="1">
              <a:lnSpc>
                <a:spcPct val="100000"/>
              </a:lnSpc>
              <a:spcBef>
                <a:spcPts val="0"/>
              </a:spcBef>
              <a:spcAft>
                <a:spcPts val="0"/>
              </a:spcAft>
              <a:buClrTx/>
              <a:buSzTx/>
              <a:buFontTx/>
              <a:buNone/>
              <a:tabLst/>
              <a:defRPr sz="1800"/>
            </a:pPr>
            <a:r>
              <a:rPr kumimoji="0" lang="en-AU" sz="2700" b="1" i="0" u="none" strike="noStrike" kern="0" cap="none" spc="-75" normalizeH="0" baseline="0" noProof="0" dirty="0">
                <a:ln>
                  <a:noFill/>
                </a:ln>
                <a:solidFill>
                  <a:srgbClr val="005CAB"/>
                </a:solidFill>
                <a:effectLst/>
                <a:uLnTx/>
                <a:uFillTx/>
                <a:latin typeface="Montserrat SemiBold" panose="00000700000000000000" pitchFamily="50" charset="0"/>
                <a:ea typeface="Open Sans Light"/>
                <a:cs typeface="Open Sans Light"/>
                <a:sym typeface="Open Sans"/>
              </a:rPr>
              <a:t>Delivery Outcomes</a:t>
            </a:r>
          </a:p>
        </p:txBody>
      </p:sp>
      <p:sp>
        <p:nvSpPr>
          <p:cNvPr id="7" name="Shape 3087">
            <a:extLst>
              <a:ext uri="{FF2B5EF4-FFF2-40B4-BE49-F238E27FC236}">
                <a16:creationId xmlns:a16="http://schemas.microsoft.com/office/drawing/2014/main" id="{0EA06C66-488D-461D-88E9-83C65DB9BFF8}"/>
              </a:ext>
            </a:extLst>
          </p:cNvPr>
          <p:cNvSpPr/>
          <p:nvPr/>
        </p:nvSpPr>
        <p:spPr>
          <a:xfrm>
            <a:off x="699111" y="968188"/>
            <a:ext cx="11366976" cy="4121128"/>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lgn="l">
              <a:defRPr sz="4200" b="1" spc="-126">
                <a:solidFill>
                  <a:srgbClr val="FFFFFF"/>
                </a:solidFill>
                <a:latin typeface="Open Sans"/>
                <a:ea typeface="Open Sans"/>
                <a:cs typeface="Open Sans"/>
                <a:sym typeface="Open Sans"/>
              </a:defRPr>
            </a:lvl1pPr>
          </a:lstStyle>
          <a:p>
            <a:pPr marL="285750" marR="0" lvl="0" indent="-285750" algn="l" defTabSz="914400" rtl="0" eaLnBrk="1" fontAlgn="auto" latinLnBrk="0" hangingPunct="1">
              <a:lnSpc>
                <a:spcPct val="100000"/>
              </a:lnSpc>
              <a:spcBef>
                <a:spcPts val="0"/>
              </a:spcBef>
              <a:spcAft>
                <a:spcPts val="0"/>
              </a:spcAft>
              <a:buClr>
                <a:srgbClr val="005CAB"/>
              </a:buClr>
              <a:buSzTx/>
              <a:buFont typeface="Wingdings" panose="05000000000000000000" pitchFamily="2" charset="2"/>
              <a:buChar char="§"/>
              <a:tabLst/>
              <a:defRPr/>
            </a:pPr>
            <a:r>
              <a:rPr kumimoji="0" lang="en-AU" sz="2400" i="0" u="none" strike="noStrike" kern="0" cap="none" spc="0" normalizeH="0" baseline="0" noProof="0" dirty="0">
                <a:ln>
                  <a:noFill/>
                </a:ln>
                <a:solidFill>
                  <a:prstClr val="black"/>
                </a:solidFill>
                <a:effectLst/>
                <a:uLnTx/>
                <a:uFillTx/>
                <a:latin typeface="Montserrat" panose="00000500000000000000" pitchFamily="50" charset="0"/>
                <a:ea typeface="Open Sans"/>
                <a:cs typeface="Open Sans"/>
                <a:sym typeface="Open Sans"/>
              </a:rPr>
              <a:t>Local Employment Partnerships</a:t>
            </a:r>
          </a:p>
          <a:p>
            <a:pPr marL="342900" marR="0" lvl="0" indent="-342900" algn="l" defTabSz="914400" rtl="0" eaLnBrk="1" fontAlgn="auto" latinLnBrk="0" hangingPunct="1">
              <a:lnSpc>
                <a:spcPct val="100000"/>
              </a:lnSpc>
              <a:spcBef>
                <a:spcPts val="0"/>
              </a:spcBef>
              <a:spcAft>
                <a:spcPts val="0"/>
              </a:spcAft>
              <a:buClr>
                <a:srgbClr val="005CAB"/>
              </a:buClr>
              <a:buSzTx/>
              <a:buFont typeface="+mj-lt"/>
              <a:buAutoNum type="arabicPeriod"/>
              <a:tabLst/>
              <a:defRPr/>
            </a:pPr>
            <a:r>
              <a:rPr kumimoji="0" lang="en-AU" sz="2000" i="0" u="none" strike="noStrike" kern="0" cap="none" spc="0" normalizeH="0" baseline="0" noProof="0" dirty="0">
                <a:ln>
                  <a:noFill/>
                </a:ln>
                <a:solidFill>
                  <a:prstClr val="black"/>
                </a:solidFill>
                <a:effectLst/>
                <a:uLnTx/>
                <a:uFillTx/>
                <a:latin typeface="Montserrat" panose="00000500000000000000" pitchFamily="50" charset="0"/>
                <a:ea typeface="Open Sans"/>
                <a:cs typeface="Open Sans"/>
                <a:sym typeface="Open Sans"/>
              </a:rPr>
              <a:t>Local Jobs for Local People – Annually, 100+ residents directly supported into jobs, + approx 350 indirectly through jobs expos  (30% of total change!)</a:t>
            </a:r>
            <a:endParaRPr lang="en-AU" sz="2000" kern="0" spc="0" dirty="0">
              <a:solidFill>
                <a:prstClr val="black"/>
              </a:solidFill>
              <a:latin typeface="Montserrat" panose="00000500000000000000" pitchFamily="50" charset="0"/>
            </a:endParaRPr>
          </a:p>
          <a:p>
            <a:pPr marL="342900" marR="0" lvl="0" indent="-342900" algn="l" defTabSz="914400" rtl="0" eaLnBrk="1" fontAlgn="auto" latinLnBrk="0" hangingPunct="1">
              <a:lnSpc>
                <a:spcPct val="100000"/>
              </a:lnSpc>
              <a:spcBef>
                <a:spcPts val="0"/>
              </a:spcBef>
              <a:spcAft>
                <a:spcPts val="0"/>
              </a:spcAft>
              <a:buClr>
                <a:srgbClr val="005CAB"/>
              </a:buClr>
              <a:buSzTx/>
              <a:buFont typeface="+mj-lt"/>
              <a:buAutoNum type="arabicPeriod"/>
              <a:tabLst/>
              <a:defRPr/>
            </a:pPr>
            <a:r>
              <a:rPr kumimoji="0" lang="en-AU" sz="2000" i="0" u="none" strike="noStrike" kern="0" cap="none" spc="0" normalizeH="0" baseline="0" noProof="0" dirty="0">
                <a:ln>
                  <a:noFill/>
                </a:ln>
                <a:solidFill>
                  <a:prstClr val="black"/>
                </a:solidFill>
                <a:effectLst/>
                <a:uLnTx/>
                <a:uFillTx/>
                <a:latin typeface="Montserrat" panose="00000500000000000000" pitchFamily="50" charset="0"/>
                <a:ea typeface="Open Sans"/>
                <a:cs typeface="Open Sans"/>
                <a:sym typeface="Open Sans"/>
              </a:rPr>
              <a:t>Hume Multiversity  - i.e. 99 local tertiary scholarships at Diploma and Undergrad levels</a:t>
            </a:r>
          </a:p>
          <a:p>
            <a:pPr marL="342900" marR="0" lvl="0" indent="-342900" algn="l" defTabSz="914400" rtl="0" eaLnBrk="1" fontAlgn="auto" latinLnBrk="0" hangingPunct="1">
              <a:lnSpc>
                <a:spcPct val="100000"/>
              </a:lnSpc>
              <a:spcBef>
                <a:spcPts val="0"/>
              </a:spcBef>
              <a:spcAft>
                <a:spcPts val="0"/>
              </a:spcAft>
              <a:buClr>
                <a:srgbClr val="005CAB"/>
              </a:buClr>
              <a:buSzTx/>
              <a:buFont typeface="+mj-lt"/>
              <a:buAutoNum type="arabicPeriod"/>
              <a:tabLst/>
              <a:defRPr/>
            </a:pPr>
            <a:r>
              <a:rPr kumimoji="0" lang="en-AU" sz="2000" i="0" u="none" strike="noStrike" kern="0" cap="none" spc="0" normalizeH="0" baseline="0" noProof="0" dirty="0">
                <a:ln>
                  <a:noFill/>
                </a:ln>
                <a:solidFill>
                  <a:prstClr val="black"/>
                </a:solidFill>
                <a:effectLst/>
                <a:uLnTx/>
                <a:uFillTx/>
                <a:latin typeface="Montserrat" panose="00000500000000000000" pitchFamily="50" charset="0"/>
                <a:ea typeface="Open Sans"/>
                <a:cs typeface="Open Sans"/>
                <a:sym typeface="Open Sans"/>
              </a:rPr>
              <a:t>Social and Economic Development Program (SEED) – economic inclusion model</a:t>
            </a:r>
          </a:p>
          <a:p>
            <a:pPr marL="342900" marR="0" lvl="0" indent="-342900" algn="l" defTabSz="914400" rtl="0" eaLnBrk="1" fontAlgn="auto" latinLnBrk="0" hangingPunct="1">
              <a:lnSpc>
                <a:spcPct val="100000"/>
              </a:lnSpc>
              <a:spcBef>
                <a:spcPts val="0"/>
              </a:spcBef>
              <a:spcAft>
                <a:spcPts val="0"/>
              </a:spcAft>
              <a:buClr>
                <a:srgbClr val="005CAB"/>
              </a:buClr>
              <a:buSzTx/>
              <a:buFont typeface="+mj-lt"/>
              <a:buAutoNum type="arabicPeriod"/>
              <a:tabLst/>
              <a:defRPr/>
            </a:pPr>
            <a:r>
              <a:rPr kumimoji="0" lang="en-AU" sz="2000" i="0" u="none" strike="noStrike" kern="0" cap="none" spc="0" normalizeH="0" baseline="0" noProof="0" dirty="0">
                <a:ln>
                  <a:noFill/>
                </a:ln>
                <a:solidFill>
                  <a:prstClr val="black"/>
                </a:solidFill>
                <a:effectLst/>
                <a:uLnTx/>
                <a:uFillTx/>
                <a:latin typeface="Montserrat" panose="00000500000000000000" pitchFamily="50" charset="0"/>
                <a:ea typeface="Open Sans"/>
                <a:cs typeface="Open Sans"/>
                <a:sym typeface="Open Sans"/>
              </a:rPr>
              <a:t>Support to Council Jobs – i.e. 6 residents recruited for the Venues Team, 3 to Waste Team</a:t>
            </a:r>
          </a:p>
          <a:p>
            <a:pPr marL="342900" marR="0" lvl="0" indent="-342900" algn="l" defTabSz="914400" rtl="0" eaLnBrk="1" fontAlgn="auto" latinLnBrk="0" hangingPunct="1">
              <a:lnSpc>
                <a:spcPct val="100000"/>
              </a:lnSpc>
              <a:spcBef>
                <a:spcPts val="0"/>
              </a:spcBef>
              <a:spcAft>
                <a:spcPts val="0"/>
              </a:spcAft>
              <a:buClr>
                <a:srgbClr val="005CAB"/>
              </a:buClr>
              <a:buSzTx/>
              <a:buFont typeface="+mj-lt"/>
              <a:buAutoNum type="arabicPeriod"/>
              <a:tabLst/>
              <a:defRPr/>
            </a:pPr>
            <a:r>
              <a:rPr lang="en-AU" sz="2000" kern="0" spc="0" baseline="0" dirty="0">
                <a:solidFill>
                  <a:prstClr val="black"/>
                </a:solidFill>
                <a:latin typeface="Montserrat" panose="00000500000000000000" pitchFamily="50" charset="0"/>
              </a:rPr>
              <a:t>Overseas Qualification Recognition - OQP (Melb. Polytechnic) , PREP (LaTrobe Uni)</a:t>
            </a:r>
            <a:endParaRPr kumimoji="0" lang="en-AU" sz="2000" i="0" u="none" strike="noStrike" kern="0" cap="none" spc="0" normalizeH="0" baseline="0" noProof="0" dirty="0">
              <a:ln>
                <a:noFill/>
              </a:ln>
              <a:solidFill>
                <a:prstClr val="black"/>
              </a:solidFill>
              <a:effectLst/>
              <a:uLnTx/>
              <a:uFillTx/>
              <a:latin typeface="Montserrat" panose="00000500000000000000" pitchFamily="50" charset="0"/>
              <a:ea typeface="Open Sans"/>
              <a:cs typeface="Open Sans"/>
              <a:sym typeface="Open Sans"/>
            </a:endParaRPr>
          </a:p>
          <a:p>
            <a:pPr marL="342900" marR="0" lvl="0" indent="-342900" algn="l" defTabSz="914400" rtl="0" eaLnBrk="1" fontAlgn="auto" latinLnBrk="0" hangingPunct="1">
              <a:lnSpc>
                <a:spcPct val="100000"/>
              </a:lnSpc>
              <a:spcBef>
                <a:spcPts val="0"/>
              </a:spcBef>
              <a:spcAft>
                <a:spcPts val="0"/>
              </a:spcAft>
              <a:buClr>
                <a:srgbClr val="005CAB"/>
              </a:buClr>
              <a:buSzTx/>
              <a:buFont typeface="+mj-lt"/>
              <a:buAutoNum type="arabicPeriod"/>
              <a:tabLst/>
              <a:defRPr/>
            </a:pPr>
            <a:endParaRPr kumimoji="0" lang="en-AU" sz="2000" i="0" u="none" strike="noStrike" kern="0" cap="none" spc="0" normalizeH="0" baseline="0" noProof="0" dirty="0">
              <a:ln>
                <a:noFill/>
              </a:ln>
              <a:solidFill>
                <a:prstClr val="black"/>
              </a:solidFill>
              <a:effectLst/>
              <a:uLnTx/>
              <a:uFillTx/>
              <a:latin typeface="Montserrat" panose="00000500000000000000" pitchFamily="50" charset="0"/>
              <a:ea typeface="Open Sans"/>
              <a:cs typeface="Open Sans"/>
              <a:sym typeface="Open Sans"/>
            </a:endParaRPr>
          </a:p>
          <a:p>
            <a:pPr marR="0" lvl="0" algn="l" defTabSz="914400" rtl="0" eaLnBrk="1" fontAlgn="auto" latinLnBrk="0" hangingPunct="1">
              <a:lnSpc>
                <a:spcPct val="100000"/>
              </a:lnSpc>
              <a:spcBef>
                <a:spcPts val="0"/>
              </a:spcBef>
              <a:spcAft>
                <a:spcPts val="0"/>
              </a:spcAft>
              <a:buClr>
                <a:srgbClr val="005CAB"/>
              </a:buClr>
              <a:buSzTx/>
              <a:tabLst/>
              <a:defRPr/>
            </a:pPr>
            <a:endParaRPr lang="en-AU" sz="1600" kern="0" spc="0" dirty="0">
              <a:solidFill>
                <a:prstClr val="black"/>
              </a:solidFill>
              <a:latin typeface="Montserrat" panose="00000500000000000000" pitchFamily="50" charset="0"/>
            </a:endParaRPr>
          </a:p>
          <a:p>
            <a:pPr marL="0" marR="0" lvl="0" indent="0" algn="ctr" defTabSz="914400" rtl="0" eaLnBrk="1" fontAlgn="auto" latinLnBrk="0" hangingPunct="1">
              <a:lnSpc>
                <a:spcPct val="100000"/>
              </a:lnSpc>
              <a:spcBef>
                <a:spcPts val="0"/>
              </a:spcBef>
              <a:spcAft>
                <a:spcPts val="0"/>
              </a:spcAft>
              <a:buClr>
                <a:srgbClr val="005CAB"/>
              </a:buClr>
              <a:buSzTx/>
              <a:buFontTx/>
              <a:buNone/>
              <a:tabLst/>
              <a:defRPr/>
            </a:pPr>
            <a:r>
              <a:rPr lang="en-AU" sz="1600" kern="0" spc="0" dirty="0">
                <a:solidFill>
                  <a:prstClr val="black"/>
                </a:solidFill>
                <a:latin typeface="Montserrat" panose="00000500000000000000" pitchFamily="50" charset="0"/>
              </a:rPr>
              <a:t>	</a:t>
            </a:r>
            <a:endParaRPr kumimoji="0" lang="en-AU" sz="1600" i="0" u="none" strike="noStrike" kern="0" cap="none" spc="0" normalizeH="0" baseline="0" noProof="0" dirty="0">
              <a:ln>
                <a:noFill/>
              </a:ln>
              <a:solidFill>
                <a:srgbClr val="4472C4"/>
              </a:solidFill>
              <a:effectLst>
                <a:outerShdw blurRad="38100" dist="38100" dir="2700000" algn="tl">
                  <a:srgbClr val="000000">
                    <a:alpha val="43137"/>
                  </a:srgbClr>
                </a:outerShdw>
              </a:effectLst>
              <a:uLnTx/>
              <a:uFillTx/>
              <a:latin typeface="Montserrat" panose="00000500000000000000" pitchFamily="50" charset="0"/>
              <a:ea typeface="Open Sans"/>
              <a:cs typeface="Open Sans"/>
              <a:sym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00" i="0" u="none" strike="noStrike" kern="0" cap="none" spc="0" normalizeH="0" baseline="0" noProof="0" dirty="0">
              <a:ln>
                <a:noFill/>
              </a:ln>
              <a:solidFill>
                <a:prstClr val="black"/>
              </a:solidFill>
              <a:effectLst/>
              <a:uLnTx/>
              <a:uFillTx/>
              <a:latin typeface="Montserrat" panose="00000500000000000000" pitchFamily="50" charset="0"/>
              <a:ea typeface="Open Sans"/>
              <a:cs typeface="Open Sans"/>
              <a:sym typeface="Open Sans"/>
            </a:endParaRPr>
          </a:p>
          <a:p>
            <a:pPr marL="342900" marR="0" lvl="0" indent="-342900" algn="l" defTabSz="412750" rtl="0" eaLnBrk="1" fontAlgn="auto" latinLnBrk="0" hangingPunct="1">
              <a:lnSpc>
                <a:spcPct val="150000"/>
              </a:lnSpc>
              <a:spcBef>
                <a:spcPts val="0"/>
              </a:spcBef>
              <a:spcAft>
                <a:spcPts val="0"/>
              </a:spcAft>
              <a:buClr>
                <a:srgbClr val="005CAB"/>
              </a:buClr>
              <a:buSzTx/>
              <a:buFont typeface="Wingdings" panose="05000000000000000000" pitchFamily="2" charset="2"/>
              <a:buChar char="§"/>
              <a:tabLst/>
              <a:defRPr sz="1800" b="0" spc="0">
                <a:solidFill>
                  <a:srgbClr val="000000"/>
                </a:solidFill>
              </a:defRPr>
            </a:pPr>
            <a:endParaRPr kumimoji="0" lang="en-AU" sz="1600" i="0" u="none" strike="noStrike" kern="0" cap="none" spc="0" normalizeH="0" baseline="0" noProof="0" dirty="0">
              <a:ln>
                <a:noFill/>
              </a:ln>
              <a:solidFill>
                <a:prstClr val="black"/>
              </a:solidFill>
              <a:effectLst/>
              <a:uLnTx/>
              <a:uFillTx/>
              <a:latin typeface="Montserrat" panose="00000500000000000000" pitchFamily="50" charset="0"/>
              <a:ea typeface="Open Sans"/>
              <a:cs typeface="Open Sans"/>
              <a:sym typeface="Open Sans"/>
            </a:endParaRPr>
          </a:p>
        </p:txBody>
      </p:sp>
      <p:sp>
        <p:nvSpPr>
          <p:cNvPr id="11" name="Rectangle 7">
            <a:extLst>
              <a:ext uri="{FF2B5EF4-FFF2-40B4-BE49-F238E27FC236}">
                <a16:creationId xmlns:a16="http://schemas.microsoft.com/office/drawing/2014/main" id="{5D4EEEF6-AC5C-5E37-E049-53DF82061DBC}"/>
              </a:ext>
            </a:extLst>
          </p:cNvPr>
          <p:cNvSpPr>
            <a:spLocks noChangeArrowheads="1"/>
          </p:cNvSpPr>
          <p:nvPr/>
        </p:nvSpPr>
        <p:spPr bwMode="auto">
          <a:xfrm>
            <a:off x="0" y="6379515"/>
            <a:ext cx="12192000" cy="478485"/>
          </a:xfrm>
          <a:prstGeom prst="rect">
            <a:avLst/>
          </a:prstGeom>
          <a:solidFill>
            <a:srgbClr val="005CAB"/>
          </a:solidFill>
          <a:ln>
            <a:noFill/>
          </a:ln>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altLang="en-US" sz="1800" b="0" i="0" u="none" strike="noStrike" kern="1200" cap="none" spc="0" normalizeH="0" baseline="-25000" noProof="0" dirty="0">
              <a:ln>
                <a:noFill/>
              </a:ln>
              <a:solidFill>
                <a:srgbClr val="000000"/>
              </a:solidFill>
              <a:effectLst/>
              <a:uLnTx/>
              <a:uFillTx/>
              <a:latin typeface="Arial" panose="020B0604020202020204" pitchFamily="34" charset="0"/>
              <a:ea typeface="+mn-ea"/>
              <a:cs typeface="+mn-cs"/>
            </a:endParaRPr>
          </a:p>
        </p:txBody>
      </p:sp>
      <p:pic>
        <p:nvPicPr>
          <p:cNvPr id="12" name="Picture 11">
            <a:extLst>
              <a:ext uri="{FF2B5EF4-FFF2-40B4-BE49-F238E27FC236}">
                <a16:creationId xmlns:a16="http://schemas.microsoft.com/office/drawing/2014/main" id="{BDACE655-9AF7-3DCF-4D85-34C4C2A99A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29705" y="6379516"/>
            <a:ext cx="687106" cy="350599"/>
          </a:xfrm>
          <a:prstGeom prst="rect">
            <a:avLst/>
          </a:prstGeom>
        </p:spPr>
      </p:pic>
      <p:sp>
        <p:nvSpPr>
          <p:cNvPr id="13" name="Shape 3087">
            <a:extLst>
              <a:ext uri="{FF2B5EF4-FFF2-40B4-BE49-F238E27FC236}">
                <a16:creationId xmlns:a16="http://schemas.microsoft.com/office/drawing/2014/main" id="{27EB5A12-F2AA-B3BE-BB30-5B301234FD9E}"/>
              </a:ext>
            </a:extLst>
          </p:cNvPr>
          <p:cNvSpPr/>
          <p:nvPr/>
        </p:nvSpPr>
        <p:spPr>
          <a:xfrm>
            <a:off x="596899" y="6355003"/>
            <a:ext cx="9048906" cy="369332"/>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algn="l">
              <a:defRPr sz="4200" b="1" spc="-126">
                <a:solidFill>
                  <a:srgbClr val="FFFFFF"/>
                </a:solidFill>
                <a:latin typeface="Open Sans"/>
                <a:ea typeface="Open Sans"/>
                <a:cs typeface="Open Sans"/>
                <a:sym typeface="Open Sans"/>
              </a:defRPr>
            </a:lvl1pPr>
          </a:lstStyle>
          <a:p>
            <a:pPr marL="0" marR="0" lvl="0" indent="0" algn="l" defTabSz="412750" rtl="0" eaLnBrk="1" fontAlgn="auto" latinLnBrk="0" hangingPunct="1">
              <a:lnSpc>
                <a:spcPct val="100000"/>
              </a:lnSpc>
              <a:spcBef>
                <a:spcPts val="0"/>
              </a:spcBef>
              <a:spcAft>
                <a:spcPts val="0"/>
              </a:spcAft>
              <a:buClrTx/>
              <a:buSzTx/>
              <a:buFontTx/>
              <a:buNone/>
              <a:tabLst/>
              <a:defRPr sz="1800" b="0" spc="0">
                <a:solidFill>
                  <a:srgbClr val="000000"/>
                </a:solidFill>
              </a:defRPr>
            </a:pPr>
            <a:endParaRPr kumimoji="0" lang="en-US" sz="1200" b="0" i="0" u="none" strike="noStrike" kern="0" cap="none" spc="-75" normalizeH="0" baseline="0" noProof="0" dirty="0">
              <a:ln>
                <a:noFill/>
              </a:ln>
              <a:solidFill>
                <a:srgbClr val="F8F8F8"/>
              </a:solidFill>
              <a:effectLst/>
              <a:uLnTx/>
              <a:uFillTx/>
              <a:latin typeface="Montserrat SemiBold" panose="00000700000000000000" pitchFamily="50" charset="0"/>
              <a:ea typeface="Open Sans"/>
              <a:cs typeface="Open Sans"/>
              <a:sym typeface="Open Sans"/>
            </a:endParaRPr>
          </a:p>
          <a:p>
            <a:pPr marL="0" marR="0" lvl="0" indent="0" algn="l" defTabSz="412750" rtl="0" eaLnBrk="1" fontAlgn="auto" latinLnBrk="0" hangingPunct="1">
              <a:lnSpc>
                <a:spcPct val="100000"/>
              </a:lnSpc>
              <a:spcBef>
                <a:spcPts val="0"/>
              </a:spcBef>
              <a:spcAft>
                <a:spcPts val="0"/>
              </a:spcAft>
              <a:buClrTx/>
              <a:buSzTx/>
              <a:buFontTx/>
              <a:buNone/>
              <a:tabLst/>
              <a:defRPr sz="1800" b="0" spc="0">
                <a:solidFill>
                  <a:srgbClr val="000000"/>
                </a:solidFill>
              </a:defRPr>
            </a:pPr>
            <a:r>
              <a:rPr kumimoji="0" lang="en-US" sz="1200" b="0" i="0" u="none" strike="noStrike" kern="0" cap="none" spc="-75" normalizeH="0" baseline="0" noProof="0" dirty="0">
                <a:ln>
                  <a:noFill/>
                </a:ln>
                <a:solidFill>
                  <a:srgbClr val="F8F8F8"/>
                </a:solidFill>
                <a:effectLst/>
                <a:uLnTx/>
                <a:uFillTx/>
                <a:latin typeface="Montserrat SemiBold" panose="00000700000000000000" pitchFamily="50" charset="0"/>
                <a:ea typeface="Open Sans"/>
                <a:cs typeface="Open Sans"/>
                <a:sym typeface="Open Sans"/>
              </a:rPr>
              <a:t>Hume City Council</a:t>
            </a:r>
          </a:p>
        </p:txBody>
      </p:sp>
      <p:pic>
        <p:nvPicPr>
          <p:cNvPr id="2" name="Picture 1">
            <a:extLst>
              <a:ext uri="{FF2B5EF4-FFF2-40B4-BE49-F238E27FC236}">
                <a16:creationId xmlns:a16="http://schemas.microsoft.com/office/drawing/2014/main" id="{AAC32519-1D9E-D441-394C-CF39919F38E5}"/>
              </a:ext>
            </a:extLst>
          </p:cNvPr>
          <p:cNvPicPr>
            <a:picLocks noChangeAspect="1"/>
          </p:cNvPicPr>
          <p:nvPr/>
        </p:nvPicPr>
        <p:blipFill>
          <a:blip r:embed="rId4"/>
          <a:stretch>
            <a:fillRect/>
          </a:stretch>
        </p:blipFill>
        <p:spPr>
          <a:xfrm>
            <a:off x="0" y="3827507"/>
            <a:ext cx="12192000" cy="2535936"/>
          </a:xfrm>
          <a:prstGeom prst="rect">
            <a:avLst/>
          </a:prstGeom>
        </p:spPr>
      </p:pic>
    </p:spTree>
    <p:extLst>
      <p:ext uri="{BB962C8B-B14F-4D97-AF65-F5344CB8AC3E}">
        <p14:creationId xmlns:p14="http://schemas.microsoft.com/office/powerpoint/2010/main" val="3212114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4A8130-F1A5-2A16-660F-54339765202D}"/>
              </a:ext>
            </a:extLst>
          </p:cNvPr>
          <p:cNvSpPr/>
          <p:nvPr/>
        </p:nvSpPr>
        <p:spPr>
          <a:xfrm>
            <a:off x="0" y="-730"/>
            <a:ext cx="12192000" cy="6858730"/>
          </a:xfrm>
          <a:prstGeom prst="rect">
            <a:avLst/>
          </a:prstGeom>
          <a:solidFill>
            <a:srgbClr val="005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2750"/>
            <a:endParaRPr lang="en-AU" sz="2800" kern="0" dirty="0">
              <a:solidFill>
                <a:srgbClr val="005CAB"/>
              </a:solidFill>
              <a:highlight>
                <a:srgbClr val="005CAB"/>
              </a:highlight>
              <a:latin typeface="Calibri" panose="020F0502020204030204"/>
              <a:sym typeface="Gill Sans"/>
            </a:endParaRPr>
          </a:p>
        </p:txBody>
      </p:sp>
      <p:sp>
        <p:nvSpPr>
          <p:cNvPr id="4" name="Shape 26">
            <a:extLst>
              <a:ext uri="{FF2B5EF4-FFF2-40B4-BE49-F238E27FC236}">
                <a16:creationId xmlns:a16="http://schemas.microsoft.com/office/drawing/2014/main" id="{C855FC22-90E7-2DF1-6214-851FA1F8BDD7}"/>
              </a:ext>
            </a:extLst>
          </p:cNvPr>
          <p:cNvSpPr/>
          <p:nvPr/>
        </p:nvSpPr>
        <p:spPr>
          <a:xfrm>
            <a:off x="790664" y="2573740"/>
            <a:ext cx="8135622" cy="2082945"/>
          </a:xfrm>
          <a:prstGeom prst="rect">
            <a:avLst/>
          </a:prstGeom>
          <a:solidFill>
            <a:schemeClr val="bg1"/>
          </a:solidFill>
          <a:ln w="12700">
            <a:miter lim="400000"/>
          </a:ln>
          <a:extLst>
            <a:ext uri="{C572A759-6A51-4108-AA02-DFA0A04FC94B}">
              <ma14:wrappingTextBoxFlag xmlns="" xmlns:ma14="http://schemas.microsoft.com/office/mac/drawingml/2011/main" val="1"/>
            </a:ext>
          </a:extLst>
        </p:spPr>
        <p:txBody>
          <a:bodyPr wrap="square" lIns="144000" tIns="144000" rIns="90000" bIns="90000" anchor="ctr">
            <a:spAutoFit/>
          </a:bodyPr>
          <a:lstStyle/>
          <a:p>
            <a:pPr defTabSz="412750">
              <a:lnSpc>
                <a:spcPct val="80000"/>
              </a:lnSpc>
              <a:defRPr sz="1800"/>
            </a:pPr>
            <a:r>
              <a:rPr lang="en-AU" sz="5000" b="1" kern="0" spc="-150" dirty="0">
                <a:solidFill>
                  <a:srgbClr val="005CAB"/>
                </a:solidFill>
                <a:latin typeface="Montserrat" panose="00000500000000000000" pitchFamily="50" charset="0"/>
                <a:ea typeface="Open Sans Extrabold"/>
                <a:cs typeface="Open Sans Extrabold"/>
                <a:sym typeface="Open Sans Extrabold"/>
              </a:rPr>
              <a:t>Thank you for your time.</a:t>
            </a:r>
          </a:p>
          <a:p>
            <a:pPr defTabSz="412750">
              <a:lnSpc>
                <a:spcPct val="80000"/>
              </a:lnSpc>
              <a:defRPr sz="1800"/>
            </a:pPr>
            <a:endParaRPr lang="en-AU" sz="5000" b="1" kern="0" spc="-150" dirty="0">
              <a:solidFill>
                <a:srgbClr val="005CAB"/>
              </a:solidFill>
              <a:latin typeface="Montserrat" panose="00000500000000000000" pitchFamily="50" charset="0"/>
              <a:ea typeface="Open Sans Extrabold"/>
              <a:cs typeface="Open Sans Extrabold"/>
              <a:sym typeface="Open Sans Extrabold"/>
            </a:endParaRPr>
          </a:p>
          <a:p>
            <a:pPr defTabSz="412750">
              <a:lnSpc>
                <a:spcPct val="80000"/>
              </a:lnSpc>
              <a:defRPr sz="1800"/>
            </a:pPr>
            <a:r>
              <a:rPr lang="en-AU" sz="5000" b="1" kern="0" spc="-150" dirty="0">
                <a:solidFill>
                  <a:srgbClr val="005CAB"/>
                </a:solidFill>
                <a:latin typeface="Montserrat" panose="00000500000000000000" pitchFamily="50" charset="0"/>
                <a:ea typeface="Open Sans Extrabold"/>
                <a:cs typeface="Open Sans Extrabold"/>
                <a:sym typeface="Open Sans Extrabold"/>
              </a:rPr>
              <a:t>Questions?</a:t>
            </a:r>
            <a:endParaRPr sz="5000" b="1" kern="0" spc="-150" dirty="0">
              <a:solidFill>
                <a:srgbClr val="005CAB"/>
              </a:solidFill>
              <a:latin typeface="Montserrat" panose="00000500000000000000" pitchFamily="50" charset="0"/>
              <a:ea typeface="Open Sans Extrabold"/>
              <a:cs typeface="Open Sans Extrabold"/>
              <a:sym typeface="Open Sans Extrabold"/>
            </a:endParaRPr>
          </a:p>
        </p:txBody>
      </p:sp>
      <p:pic>
        <p:nvPicPr>
          <p:cNvPr id="5" name="Picture 4">
            <a:extLst>
              <a:ext uri="{FF2B5EF4-FFF2-40B4-BE49-F238E27FC236}">
                <a16:creationId xmlns:a16="http://schemas.microsoft.com/office/drawing/2014/main" id="{F6D055CE-6EFE-6AA2-B7DD-7D81CA1DBE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3913" y="5496467"/>
            <a:ext cx="1354257" cy="691016"/>
          </a:xfrm>
          <a:prstGeom prst="rect">
            <a:avLst/>
          </a:prstGeom>
        </p:spPr>
      </p:pic>
    </p:spTree>
    <p:extLst>
      <p:ext uri="{BB962C8B-B14F-4D97-AF65-F5344CB8AC3E}">
        <p14:creationId xmlns:p14="http://schemas.microsoft.com/office/powerpoint/2010/main" val="369956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8331F2-6112-D928-9D34-E7069E995FA6}"/>
              </a:ext>
            </a:extLst>
          </p:cNvPr>
          <p:cNvSpPr>
            <a:spLocks noGrp="1"/>
          </p:cNvSpPr>
          <p:nvPr>
            <p:ph type="title"/>
          </p:nvPr>
        </p:nvSpPr>
        <p:spPr>
          <a:xfrm>
            <a:off x="1523999" y="2033450"/>
            <a:ext cx="9144000" cy="3274592"/>
          </a:xfrm>
        </p:spPr>
        <p:txBody>
          <a:bodyPr vert="horz" lIns="91440" tIns="45720" rIns="91440" bIns="45720" rtlCol="0" anchor="ctr">
            <a:normAutofit/>
          </a:bodyPr>
          <a:lstStyle/>
          <a:p>
            <a:pPr algn="ctr"/>
            <a:r>
              <a:rPr lang="en-US" sz="7200" i="1" dirty="0">
                <a:solidFill>
                  <a:schemeClr val="bg2">
                    <a:lumMod val="75000"/>
                  </a:schemeClr>
                </a:solidFill>
                <a:latin typeface="Century Gothic" panose="020B0502020202020204" pitchFamily="34" charset="0"/>
              </a:rPr>
              <a:t>Reflections and</a:t>
            </a:r>
            <a:br>
              <a:rPr lang="en-US" sz="7200" i="1" dirty="0">
                <a:solidFill>
                  <a:schemeClr val="bg2">
                    <a:lumMod val="75000"/>
                  </a:schemeClr>
                </a:solidFill>
                <a:latin typeface="Century Gothic" panose="020B0502020202020204" pitchFamily="34" charset="0"/>
              </a:rPr>
            </a:br>
            <a:r>
              <a:rPr lang="en-US" sz="7200" i="1" dirty="0">
                <a:solidFill>
                  <a:schemeClr val="bg2">
                    <a:lumMod val="75000"/>
                  </a:schemeClr>
                </a:solidFill>
                <a:latin typeface="Century Gothic" panose="020B0502020202020204" pitchFamily="34" charset="0"/>
              </a:rPr>
              <a:t>Q&amp;A</a:t>
            </a:r>
            <a:br>
              <a:rPr lang="en-US" sz="7200" b="1" kern="1200" dirty="0">
                <a:solidFill>
                  <a:schemeClr val="tx1"/>
                </a:solidFill>
              </a:rPr>
            </a:br>
            <a:br>
              <a:rPr lang="en-US" sz="2300" b="1" kern="1200" dirty="0">
                <a:solidFill>
                  <a:schemeClr val="tx1"/>
                </a:solidFill>
                <a:latin typeface="+mj-lt"/>
                <a:ea typeface="+mj-ea"/>
                <a:cs typeface="+mj-cs"/>
              </a:rPr>
            </a:br>
            <a:endParaRPr lang="en-US" sz="2300" kern="1200" dirty="0">
              <a:solidFill>
                <a:schemeClr val="tx1"/>
              </a:solidFill>
              <a:latin typeface="+mj-lt"/>
              <a:ea typeface="+mj-ea"/>
              <a:cs typeface="+mj-cs"/>
            </a:endParaRPr>
          </a:p>
        </p:txBody>
      </p:sp>
      <p:cxnSp>
        <p:nvCxnSpPr>
          <p:cNvPr id="16" name="Straight Connector 15">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48C1ACDC-3FCC-2DA4-7D8C-83E83D1B1B42}"/>
              </a:ext>
            </a:extLst>
          </p:cNvPr>
          <p:cNvSpPr>
            <a:spLocks noGrp="1"/>
          </p:cNvSpPr>
          <p:nvPr>
            <p:ph type="ftr" sz="quarter" idx="11"/>
          </p:nvPr>
        </p:nvSpPr>
        <p:spPr>
          <a:xfrm>
            <a:off x="4038600" y="6492240"/>
            <a:ext cx="4114800" cy="365125"/>
          </a:xfrm>
        </p:spPr>
        <p:txBody>
          <a:bodyPr vert="horz" lIns="91440" tIns="45720" rIns="91440" bIns="45720" rtlCol="0" anchor="ctr">
            <a:normAutofit/>
          </a:bodyPr>
          <a:lstStyle/>
          <a:p>
            <a:endParaRPr lang="en-US" sz="1200" kern="1200">
              <a:solidFill>
                <a:schemeClr val="tx1">
                  <a:tint val="75000"/>
                </a:schemeClr>
              </a:solidFill>
              <a:latin typeface="+mn-lt"/>
              <a:ea typeface="+mn-ea"/>
              <a:cs typeface="+mn-cs"/>
            </a:endParaRPr>
          </a:p>
        </p:txBody>
      </p:sp>
      <p:sp>
        <p:nvSpPr>
          <p:cNvPr id="5" name="Slide Number Placeholder 4">
            <a:extLst>
              <a:ext uri="{FF2B5EF4-FFF2-40B4-BE49-F238E27FC236}">
                <a16:creationId xmlns:a16="http://schemas.microsoft.com/office/drawing/2014/main" id="{BE38F3F5-462D-BFB8-D082-D517AF3ADF6A}"/>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pPr>
            <a:fld id="{3AD4276E-0D31-4723-B94A-E97A478F3230}" type="slidenum">
              <a:rPr lang="en-US" smtClean="0"/>
              <a:pPr>
                <a:spcAft>
                  <a:spcPts val="600"/>
                </a:spcAft>
              </a:pPr>
              <a:t>15</a:t>
            </a:fld>
            <a:endParaRPr lang="en-US"/>
          </a:p>
        </p:txBody>
      </p:sp>
      <p:pic>
        <p:nvPicPr>
          <p:cNvPr id="6" name="Picture 7" descr="Logo&#10;&#10;Description automatically generated">
            <a:extLst>
              <a:ext uri="{FF2B5EF4-FFF2-40B4-BE49-F238E27FC236}">
                <a16:creationId xmlns:a16="http://schemas.microsoft.com/office/drawing/2014/main" id="{4B42C193-1B33-CFD2-25C8-984F69B4F2DC}"/>
              </a:ext>
            </a:extLst>
          </p:cNvPr>
          <p:cNvPicPr>
            <a:picLocks noChangeAspect="1"/>
          </p:cNvPicPr>
          <p:nvPr/>
        </p:nvPicPr>
        <p:blipFill>
          <a:blip r:embed="rId2"/>
          <a:stretch>
            <a:fillRect/>
          </a:stretch>
        </p:blipFill>
        <p:spPr>
          <a:xfrm>
            <a:off x="664658" y="593043"/>
            <a:ext cx="1718682" cy="1094446"/>
          </a:xfrm>
          <a:prstGeom prst="rect">
            <a:avLst/>
          </a:prstGeom>
        </p:spPr>
      </p:pic>
      <p:sp>
        <p:nvSpPr>
          <p:cNvPr id="11" name="TextBox 10">
            <a:extLst>
              <a:ext uri="{FF2B5EF4-FFF2-40B4-BE49-F238E27FC236}">
                <a16:creationId xmlns:a16="http://schemas.microsoft.com/office/drawing/2014/main" id="{D62921CF-49DB-0078-9834-A1CF85F43B99}"/>
              </a:ext>
            </a:extLst>
          </p:cNvPr>
          <p:cNvSpPr txBox="1"/>
          <p:nvPr/>
        </p:nvSpPr>
        <p:spPr>
          <a:xfrm>
            <a:off x="8007893" y="817100"/>
            <a:ext cx="3345907" cy="646331"/>
          </a:xfrm>
          <a:prstGeom prst="rect">
            <a:avLst/>
          </a:prstGeom>
          <a:noFill/>
        </p:spPr>
        <p:txBody>
          <a:bodyPr wrap="square">
            <a:spAutoFit/>
          </a:bodyPr>
          <a:lstStyle/>
          <a:p>
            <a:pPr marL="0" indent="0">
              <a:buNone/>
            </a:pPr>
            <a:r>
              <a:rPr lang="en-US" sz="1800" i="1" dirty="0">
                <a:solidFill>
                  <a:schemeClr val="bg2">
                    <a:lumMod val="75000"/>
                  </a:schemeClr>
                </a:solidFill>
                <a:latin typeface="Century Gothic" panose="020B0502020202020204" pitchFamily="34" charset="0"/>
              </a:rPr>
              <a:t>ALCN Friday Forum </a:t>
            </a:r>
          </a:p>
          <a:p>
            <a:pPr marL="0" indent="0">
              <a:buNone/>
            </a:pPr>
            <a:r>
              <a:rPr lang="en-US" sz="1800" i="1" dirty="0">
                <a:solidFill>
                  <a:schemeClr val="bg2">
                    <a:lumMod val="75000"/>
                  </a:schemeClr>
                </a:solidFill>
                <a:latin typeface="Century Gothic" panose="020B0502020202020204" pitchFamily="34" charset="0"/>
              </a:rPr>
              <a:t>22 September 2023</a:t>
            </a:r>
          </a:p>
        </p:txBody>
      </p:sp>
    </p:spTree>
    <p:extLst>
      <p:ext uri="{BB962C8B-B14F-4D97-AF65-F5344CB8AC3E}">
        <p14:creationId xmlns:p14="http://schemas.microsoft.com/office/powerpoint/2010/main" val="24740022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D5B339F4-93B9-4E04-9721-143AD6782E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1">
            <a:extLst>
              <a:ext uri="{FF2B5EF4-FFF2-40B4-BE49-F238E27FC236}">
                <a16:creationId xmlns:a16="http://schemas.microsoft.com/office/drawing/2014/main" id="{8734DDD3-F723-4DD3-8ABE-EC0B2AC87D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22324" y="0"/>
            <a:ext cx="7147352" cy="5777808"/>
            <a:chOff x="329184" y="1"/>
            <a:chExt cx="524256" cy="5777808"/>
          </a:xfrm>
        </p:grpSpPr>
        <p:cxnSp>
          <p:nvCxnSpPr>
            <p:cNvPr id="13" name="Straight Connector 12">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0" name="Rectangle 13">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Rectangle 15">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2513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8331F2-6112-D928-9D34-E7069E995FA6}"/>
              </a:ext>
            </a:extLst>
          </p:cNvPr>
          <p:cNvSpPr>
            <a:spLocks noGrp="1"/>
          </p:cNvSpPr>
          <p:nvPr>
            <p:ph type="title"/>
          </p:nvPr>
        </p:nvSpPr>
        <p:spPr>
          <a:xfrm>
            <a:off x="1521055" y="1425736"/>
            <a:ext cx="9144000" cy="3577587"/>
          </a:xfrm>
        </p:spPr>
        <p:txBody>
          <a:bodyPr vert="horz" lIns="91440" tIns="45720" rIns="91440" bIns="45720" rtlCol="0" anchor="b">
            <a:normAutofit fontScale="90000"/>
          </a:bodyPr>
          <a:lstStyle/>
          <a:p>
            <a:pPr algn="ctr"/>
            <a:r>
              <a:rPr lang="en-US" sz="5400" kern="1200" dirty="0">
                <a:solidFill>
                  <a:schemeClr val="bg2">
                    <a:lumMod val="75000"/>
                  </a:schemeClr>
                </a:solidFill>
                <a:latin typeface="Century Gothic" panose="020B0502020202020204" pitchFamily="34" charset="0"/>
              </a:rPr>
              <a:t>EU Centre of Excellence RMIT</a:t>
            </a:r>
            <a:br>
              <a:rPr lang="en-US" sz="5400" kern="1200" dirty="0">
                <a:solidFill>
                  <a:schemeClr val="bg2">
                    <a:lumMod val="75000"/>
                  </a:schemeClr>
                </a:solidFill>
                <a:latin typeface="Century Gothic" panose="020B0502020202020204" pitchFamily="34" charset="0"/>
              </a:rPr>
            </a:br>
            <a:br>
              <a:rPr lang="en-US" sz="5400" kern="1200" dirty="0">
                <a:solidFill>
                  <a:schemeClr val="bg2">
                    <a:lumMod val="75000"/>
                  </a:schemeClr>
                </a:solidFill>
                <a:latin typeface="Century Gothic" panose="020B0502020202020204" pitchFamily="34" charset="0"/>
              </a:rPr>
            </a:br>
            <a:r>
              <a:rPr lang="en-AU" sz="3100" b="1" dirty="0">
                <a:solidFill>
                  <a:schemeClr val="bg2">
                    <a:lumMod val="75000"/>
                  </a:schemeClr>
                </a:solidFill>
              </a:rPr>
              <a:t>Learning and/or earning: Tensions between learning for the economic sphere (jobs) and learning for well-being/democracy</a:t>
            </a:r>
            <a:br>
              <a:rPr lang="en-AU" sz="3100" b="1" dirty="0">
                <a:solidFill>
                  <a:schemeClr val="bg2">
                    <a:lumMod val="75000"/>
                  </a:schemeClr>
                </a:solidFill>
              </a:rPr>
            </a:br>
            <a:br>
              <a:rPr lang="en-AU" sz="3100" b="1" dirty="0">
                <a:solidFill>
                  <a:schemeClr val="bg2">
                    <a:lumMod val="75000"/>
                  </a:schemeClr>
                </a:solidFill>
              </a:rPr>
            </a:br>
            <a:r>
              <a:rPr lang="en-AU" sz="2700" dirty="0">
                <a:solidFill>
                  <a:schemeClr val="bg2">
                    <a:lumMod val="75000"/>
                  </a:schemeClr>
                </a:solidFill>
                <a:latin typeface="Century Gothic" panose="020B0502020202020204" pitchFamily="34" charset="0"/>
                <a:ea typeface="Calibri" panose="020F0502020204030204" pitchFamily="34" charset="0"/>
              </a:rPr>
              <a:t>Maren Klein, Research Fellow, EU Centre of Excellence, RMIT</a:t>
            </a:r>
            <a:br>
              <a:rPr lang="en-AU" sz="3100" b="1" dirty="0">
                <a:solidFill>
                  <a:schemeClr val="bg2">
                    <a:lumMod val="75000"/>
                  </a:schemeClr>
                </a:solidFill>
              </a:rPr>
            </a:br>
            <a:br>
              <a:rPr lang="en-AU" sz="3100" b="1" dirty="0">
                <a:solidFill>
                  <a:schemeClr val="bg2">
                    <a:lumMod val="75000"/>
                  </a:schemeClr>
                </a:solidFill>
              </a:rPr>
            </a:br>
            <a:endParaRPr lang="en-US" sz="3100" kern="1200" dirty="0">
              <a:solidFill>
                <a:schemeClr val="bg2">
                  <a:lumMod val="75000"/>
                </a:schemeClr>
              </a:solidFill>
              <a:latin typeface="Century Gothic" panose="020B0502020202020204" pitchFamily="34" charset="0"/>
            </a:endParaRPr>
          </a:p>
        </p:txBody>
      </p:sp>
      <p:sp>
        <p:nvSpPr>
          <p:cNvPr id="3" name="Date Placeholder 2">
            <a:extLst>
              <a:ext uri="{FF2B5EF4-FFF2-40B4-BE49-F238E27FC236}">
                <a16:creationId xmlns:a16="http://schemas.microsoft.com/office/drawing/2014/main" id="{A087094F-F301-2E4B-64D0-5B2E126E3E7E}"/>
              </a:ext>
            </a:extLst>
          </p:cNvPr>
          <p:cNvSpPr>
            <a:spLocks noGrp="1"/>
          </p:cNvSpPr>
          <p:nvPr>
            <p:ph type="dt" sz="half" idx="10"/>
          </p:nvPr>
        </p:nvSpPr>
        <p:spPr>
          <a:xfrm>
            <a:off x="838200" y="6492240"/>
            <a:ext cx="2743200" cy="365125"/>
          </a:xfrm>
        </p:spPr>
        <p:txBody>
          <a:bodyPr vert="horz" lIns="91440" tIns="45720" rIns="91440" bIns="45720" rtlCol="0" anchor="ctr">
            <a:normAutofit/>
          </a:bodyPr>
          <a:lstStyle/>
          <a:p>
            <a:pPr>
              <a:spcAft>
                <a:spcPts val="600"/>
              </a:spcAft>
            </a:pPr>
            <a:r>
              <a:rPr lang="en-US" dirty="0"/>
              <a:t>22 September 2023</a:t>
            </a:r>
          </a:p>
        </p:txBody>
      </p:sp>
      <p:sp>
        <p:nvSpPr>
          <p:cNvPr id="4" name="Footer Placeholder 3">
            <a:extLst>
              <a:ext uri="{FF2B5EF4-FFF2-40B4-BE49-F238E27FC236}">
                <a16:creationId xmlns:a16="http://schemas.microsoft.com/office/drawing/2014/main" id="{48C1ACDC-3FCC-2DA4-7D8C-83E83D1B1B42}"/>
              </a:ext>
            </a:extLst>
          </p:cNvPr>
          <p:cNvSpPr>
            <a:spLocks noGrp="1"/>
          </p:cNvSpPr>
          <p:nvPr>
            <p:ph type="ftr" sz="quarter" idx="11"/>
          </p:nvPr>
        </p:nvSpPr>
        <p:spPr>
          <a:xfrm>
            <a:off x="4038600" y="6492240"/>
            <a:ext cx="4114800" cy="365125"/>
          </a:xfrm>
        </p:spPr>
        <p:txBody>
          <a:bodyPr vert="horz" lIns="91440" tIns="45720" rIns="91440" bIns="45720" rtlCol="0" anchor="ctr">
            <a:normAutofit/>
          </a:bodyPr>
          <a:lstStyle/>
          <a:p>
            <a:endParaRPr lang="en-US" sz="1200" kern="1200">
              <a:solidFill>
                <a:schemeClr val="tx1">
                  <a:tint val="75000"/>
                </a:schemeClr>
              </a:solidFill>
              <a:latin typeface="+mn-lt"/>
              <a:ea typeface="+mn-ea"/>
              <a:cs typeface="+mn-cs"/>
            </a:endParaRPr>
          </a:p>
        </p:txBody>
      </p:sp>
      <p:sp>
        <p:nvSpPr>
          <p:cNvPr id="5" name="Slide Number Placeholder 4">
            <a:extLst>
              <a:ext uri="{FF2B5EF4-FFF2-40B4-BE49-F238E27FC236}">
                <a16:creationId xmlns:a16="http://schemas.microsoft.com/office/drawing/2014/main" id="{BE38F3F5-462D-BFB8-D082-D517AF3ADF6A}"/>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pPr>
            <a:fld id="{3AD4276E-0D31-4723-B94A-E97A478F3230}" type="slidenum">
              <a:rPr lang="en-US" smtClean="0"/>
              <a:pPr>
                <a:spcAft>
                  <a:spcPts val="600"/>
                </a:spcAft>
              </a:pPr>
              <a:t>16</a:t>
            </a:fld>
            <a:endParaRPr lang="en-US"/>
          </a:p>
        </p:txBody>
      </p:sp>
      <p:pic>
        <p:nvPicPr>
          <p:cNvPr id="1026" name="Picture 2" descr="The European Green Deal after the Pandemic - RMIT University">
            <a:extLst>
              <a:ext uri="{FF2B5EF4-FFF2-40B4-BE49-F238E27FC236}">
                <a16:creationId xmlns:a16="http://schemas.microsoft.com/office/drawing/2014/main" id="{98EA1C9E-C7AA-0808-A1AC-6823EF02E84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8600" y="98959"/>
            <a:ext cx="3982335" cy="1081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73177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64192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3143710B-F33F-BCA5-6BA3-8DE6B74EBA6D}"/>
              </a:ext>
            </a:extLst>
          </p:cNvPr>
          <p:cNvSpPr txBox="1"/>
          <p:nvPr/>
        </p:nvSpPr>
        <p:spPr>
          <a:xfrm>
            <a:off x="246304" y="270934"/>
            <a:ext cx="11600873" cy="492443"/>
          </a:xfrm>
          <a:prstGeom prst="rect">
            <a:avLst/>
          </a:prstGeom>
          <a:solidFill>
            <a:schemeClr val="tx2"/>
          </a:solidFill>
        </p:spPr>
        <p:txBody>
          <a:bodyPr vert="horz" wrap="square" lIns="121920" tIns="60960" rIns="121920" bIns="60960" rtlCol="0" anchor="t" anchorCtr="0">
            <a:spAutoFit/>
          </a:bodyPr>
          <a:lstStyle/>
          <a:p>
            <a:pPr algn="ctr"/>
            <a:r>
              <a:rPr lang="en-AU" sz="2400" b="1" dirty="0"/>
              <a:t>The purpose of education and learning: two conceptual points of view</a:t>
            </a:r>
          </a:p>
        </p:txBody>
      </p:sp>
      <p:sp>
        <p:nvSpPr>
          <p:cNvPr id="19" name="TextBox 18">
            <a:extLst>
              <a:ext uri="{FF2B5EF4-FFF2-40B4-BE49-F238E27FC236}">
                <a16:creationId xmlns:a16="http://schemas.microsoft.com/office/drawing/2014/main" id="{5A48267D-3976-6147-A9D0-58714B2AAD33}"/>
              </a:ext>
            </a:extLst>
          </p:cNvPr>
          <p:cNvSpPr txBox="1"/>
          <p:nvPr/>
        </p:nvSpPr>
        <p:spPr>
          <a:xfrm>
            <a:off x="338669" y="877388"/>
            <a:ext cx="5757332" cy="5617820"/>
          </a:xfrm>
          <a:prstGeom prst="rect">
            <a:avLst/>
          </a:prstGeom>
          <a:blipFill>
            <a:blip r:embed="rId2"/>
            <a:tile tx="0" ty="0" sx="100000" sy="100000" flip="none" algn="tl"/>
          </a:blipFill>
        </p:spPr>
        <p:txBody>
          <a:bodyPr wrap="square">
            <a:spAutoFit/>
          </a:bodyPr>
          <a:lstStyle/>
          <a:p>
            <a:pPr>
              <a:lnSpc>
                <a:spcPct val="107000"/>
              </a:lnSpc>
              <a:spcAft>
                <a:spcPts val="1067"/>
              </a:spcAft>
            </a:pPr>
            <a:r>
              <a:rPr lang="en-AU" sz="1467" b="1" kern="100" dirty="0">
                <a:latin typeface="Calibri" panose="020F0502020204030204" pitchFamily="34" charset="0"/>
                <a:ea typeface="Calibri" panose="020F0502020204030204" pitchFamily="34" charset="0"/>
                <a:cs typeface="Times New Roman" panose="02020603050405020304" pitchFamily="18" charset="0"/>
              </a:rPr>
              <a:t>OECD</a:t>
            </a:r>
            <a:endParaRPr lang="en-AU" sz="1467" kern="100" dirty="0">
              <a:latin typeface="Calibri" panose="020F0502020204030204" pitchFamily="34" charset="0"/>
              <a:ea typeface="Calibri" panose="020F0502020204030204" pitchFamily="34" charset="0"/>
              <a:cs typeface="Times New Roman" panose="02020603050405020304" pitchFamily="18" charset="0"/>
            </a:endParaRPr>
          </a:p>
          <a:p>
            <a:pPr marL="230394" indent="-230394">
              <a:lnSpc>
                <a:spcPct val="107000"/>
              </a:lnSpc>
              <a:spcAft>
                <a:spcPts val="1067"/>
              </a:spcAft>
              <a:buFont typeface="Arial" panose="020B0604020202020204" pitchFamily="34" charset="0"/>
              <a:buChar char="•"/>
              <a:tabLst>
                <a:tab pos="609585" algn="l"/>
              </a:tabLst>
            </a:pPr>
            <a:r>
              <a:rPr lang="en-AU" sz="1467" kern="100" dirty="0">
                <a:latin typeface="Calibri" panose="020F0502020204030204" pitchFamily="34" charset="0"/>
                <a:ea typeface="Calibri" panose="020F0502020204030204" pitchFamily="34" charset="0"/>
                <a:cs typeface="Times New Roman" panose="02020603050405020304" pitchFamily="18" charset="0"/>
              </a:rPr>
              <a:t>(a) to achieve the highest sustainable economic growth and employment and a rising standard of living in Member countries, while maintaining financial stability, and thus to contribute to the development of the world economy … (1960)</a:t>
            </a:r>
          </a:p>
          <a:p>
            <a:pPr marL="230394" indent="-230394">
              <a:lnSpc>
                <a:spcPct val="107000"/>
              </a:lnSpc>
              <a:spcAft>
                <a:spcPts val="1067"/>
              </a:spcAft>
              <a:buFont typeface="Arial" panose="020B0604020202020204" pitchFamily="34" charset="0"/>
              <a:buChar char="•"/>
              <a:tabLst>
                <a:tab pos="609585" algn="l"/>
              </a:tabLst>
            </a:pPr>
            <a:r>
              <a:rPr lang="en-AU" sz="1467" kern="100" dirty="0">
                <a:latin typeface="Calibri" panose="020F0502020204030204" pitchFamily="34" charset="0"/>
                <a:ea typeface="Calibri" panose="020F0502020204030204" pitchFamily="34" charset="0"/>
                <a:cs typeface="Times New Roman" panose="02020603050405020304" pitchFamily="18" charset="0"/>
              </a:rPr>
              <a:t>Governments need a clear picture not only of how markets and economies are changing, but of the extent to which their citizens are equipping themselves with the skills demanded in the 21st century” (2013)</a:t>
            </a:r>
          </a:p>
          <a:p>
            <a:pPr marL="230394" indent="-230394">
              <a:lnSpc>
                <a:spcPct val="107000"/>
              </a:lnSpc>
              <a:spcAft>
                <a:spcPts val="1067"/>
              </a:spcAft>
              <a:buFont typeface="Arial" panose="020B0604020202020204" pitchFamily="34" charset="0"/>
              <a:buChar char="•"/>
              <a:tabLst>
                <a:tab pos="609585" algn="l"/>
              </a:tabLst>
            </a:pPr>
            <a:r>
              <a:rPr lang="en-AU" sz="1467" kern="100" dirty="0">
                <a:latin typeface="Calibri" panose="020F0502020204030204" pitchFamily="34" charset="0"/>
                <a:ea typeface="Calibri" panose="020F0502020204030204" pitchFamily="34" charset="0"/>
                <a:cs typeface="Times New Roman" panose="02020603050405020304" pitchFamily="18" charset="0"/>
              </a:rPr>
              <a:t>Need for solutions in a rapidly changing world … education can make the difference as to whether people embrace the challenges they are confronted with or whether they are defeated by them. </a:t>
            </a:r>
          </a:p>
          <a:p>
            <a:pPr marL="230394" indent="-230394">
              <a:lnSpc>
                <a:spcPct val="107000"/>
              </a:lnSpc>
              <a:spcAft>
                <a:spcPts val="1067"/>
              </a:spcAft>
              <a:buFont typeface="Arial" panose="020B0604020202020204" pitchFamily="34" charset="0"/>
              <a:buChar char="•"/>
              <a:tabLst>
                <a:tab pos="609585" algn="l"/>
              </a:tabLst>
            </a:pPr>
            <a:r>
              <a:rPr lang="en-AU" sz="1467" kern="100" dirty="0">
                <a:latin typeface="Calibri" panose="020F0502020204030204" pitchFamily="34" charset="0"/>
                <a:ea typeface="Calibri" panose="020F0502020204030204" pitchFamily="34" charset="0"/>
                <a:cs typeface="Times New Roman" panose="02020603050405020304" pitchFamily="18" charset="0"/>
              </a:rPr>
              <a:t>For at least a decade, lifelong learning has been considered essential for individuals and societies to navigate a rapidly changing world of work shaken by globalisation, technological and environmental changes as well as demographic changes. In the aftermath of the Covid-19 pandemic, it is essential that lifelong learning becomes a reality to all individuals since the crisis has further accelerated the transformation in our economy and skills needs. (2018)</a:t>
            </a:r>
          </a:p>
          <a:p>
            <a:pPr marL="230394" indent="-230394">
              <a:lnSpc>
                <a:spcPct val="107000"/>
              </a:lnSpc>
              <a:spcAft>
                <a:spcPts val="1067"/>
              </a:spcAft>
              <a:buFont typeface="Arial" panose="020B0604020202020204" pitchFamily="34" charset="0"/>
              <a:buChar char="•"/>
              <a:tabLst>
                <a:tab pos="609585" algn="l"/>
              </a:tabLst>
            </a:pPr>
            <a:endParaRPr lang="en-AU" sz="1467"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B8E61472-5B3C-A0C2-446F-EAE86D3006CA}"/>
              </a:ext>
            </a:extLst>
          </p:cNvPr>
          <p:cNvSpPr txBox="1"/>
          <p:nvPr/>
        </p:nvSpPr>
        <p:spPr>
          <a:xfrm>
            <a:off x="6146227" y="692609"/>
            <a:ext cx="5973279" cy="5462329"/>
          </a:xfrm>
          <a:prstGeom prst="rect">
            <a:avLst/>
          </a:prstGeom>
          <a:solidFill>
            <a:schemeClr val="accent3">
              <a:lumMod val="20000"/>
              <a:lumOff val="80000"/>
            </a:schemeClr>
          </a:solidFill>
        </p:spPr>
        <p:txBody>
          <a:bodyPr wrap="square">
            <a:spAutoFit/>
          </a:bodyPr>
          <a:lstStyle/>
          <a:p>
            <a:pPr>
              <a:lnSpc>
                <a:spcPct val="107000"/>
              </a:lnSpc>
              <a:spcAft>
                <a:spcPts val="1067"/>
              </a:spcAft>
            </a:pPr>
            <a:r>
              <a:rPr lang="en-AU" sz="1467" b="1" kern="100" dirty="0">
                <a:latin typeface="Calibri" panose="020F0502020204030204" pitchFamily="34" charset="0"/>
                <a:ea typeface="Calibri" panose="020F0502020204030204" pitchFamily="34" charset="0"/>
                <a:cs typeface="Times New Roman" panose="02020603050405020304" pitchFamily="18" charset="0"/>
              </a:rPr>
              <a:t>UNESCO</a:t>
            </a:r>
          </a:p>
          <a:p>
            <a:pPr marL="230394" indent="-230394">
              <a:lnSpc>
                <a:spcPct val="107000"/>
              </a:lnSpc>
              <a:spcAft>
                <a:spcPts val="1067"/>
              </a:spcAft>
              <a:buFont typeface="Arial" panose="020B0604020202020204" pitchFamily="34" charset="0"/>
              <a:buChar char="•"/>
              <a:tabLst>
                <a:tab pos="609585" algn="l"/>
              </a:tabLst>
            </a:pPr>
            <a:r>
              <a:rPr lang="en-AU" sz="1333" kern="100" dirty="0">
                <a:latin typeface="Calibri" panose="020F0502020204030204" pitchFamily="34" charset="0"/>
                <a:ea typeface="Calibri" panose="020F0502020204030204" pitchFamily="34" charset="0"/>
                <a:cs typeface="Times New Roman" panose="02020603050405020304" pitchFamily="18" charset="0"/>
              </a:rPr>
              <a:t>… adult education must be conceived as much more than the parcelling out of ready-made knowledge; … adult education has the task of satisfying the needs and aspirations of adults in all their diversity … One does not start from a pre-fabricated programme or a division of knowledge into the separate subjects set up by traditional schooling; one starts from concrete situations, from real problems which the people concerned have somehow to solve. Adult education is functional also because it is basically free. Nothing can oblige an adult to follow an evening course if he is not drawn to it by a powerful impulse — intellectual, social or artistic. (1949)</a:t>
            </a:r>
          </a:p>
          <a:p>
            <a:pPr marL="230394" indent="-230394">
              <a:lnSpc>
                <a:spcPct val="107000"/>
              </a:lnSpc>
              <a:spcAft>
                <a:spcPts val="1067"/>
              </a:spcAft>
              <a:buFont typeface="Arial" panose="020B0604020202020204" pitchFamily="34" charset="0"/>
              <a:buChar char="•"/>
              <a:tabLst>
                <a:tab pos="609585" algn="l"/>
              </a:tabLst>
            </a:pPr>
            <a:r>
              <a:rPr lang="en-AU" sz="1333" kern="100" dirty="0">
                <a:latin typeface="Calibri" panose="020F0502020204030204" pitchFamily="34" charset="0"/>
                <a:ea typeface="Calibri" panose="020F0502020204030204" pitchFamily="34" charset="0"/>
                <a:cs typeface="Times New Roman" panose="02020603050405020304" pitchFamily="18" charset="0"/>
              </a:rPr>
              <a:t>… the two-fold perspective of full personal development and participation in balanced and independent social, economic and cultural development … (1976)</a:t>
            </a:r>
          </a:p>
          <a:p>
            <a:pPr marL="228594" indent="-228594">
              <a:lnSpc>
                <a:spcPct val="107000"/>
              </a:lnSpc>
              <a:spcAft>
                <a:spcPts val="1067"/>
              </a:spcAft>
              <a:buFont typeface="Arial" panose="020B0604020202020204" pitchFamily="34" charset="0"/>
              <a:buChar char="•"/>
            </a:pPr>
            <a:r>
              <a:rPr lang="en-AU" sz="1333" dirty="0">
                <a:latin typeface="Calibri" panose="020F0502020204030204" pitchFamily="34" charset="0"/>
                <a:ea typeface="Calibri" panose="020F0502020204030204" pitchFamily="34" charset="0"/>
                <a:cs typeface="Cordia New" panose="020B0304020202020204" pitchFamily="34" charset="-34"/>
              </a:rPr>
              <a:t>… we also see an increase in cultural and religious intolerance, identity-based political mobilization and conflict. … Education must find ways of responding to such challenges, taking into account multiple worldviews and alternative knowledge systems, as well as new frontiers in science and technology such as the advances in neurosciences and the developments in digital technology. Rethinking the purpose of education and the organization of learning has never been more urgent. (2015)</a:t>
            </a:r>
            <a:endParaRPr lang="en-AU" sz="1333" kern="100" dirty="0">
              <a:latin typeface="Calibri" panose="020F0502020204030204" pitchFamily="34" charset="0"/>
              <a:ea typeface="Calibri" panose="020F0502020204030204" pitchFamily="34" charset="0"/>
              <a:cs typeface="Times New Roman" panose="02020603050405020304" pitchFamily="18" charset="0"/>
            </a:endParaRPr>
          </a:p>
          <a:p>
            <a:pPr marL="230394" indent="-230394">
              <a:lnSpc>
                <a:spcPct val="107000"/>
              </a:lnSpc>
              <a:spcAft>
                <a:spcPts val="1067"/>
              </a:spcAft>
              <a:buFont typeface="Arial" panose="020B0604020202020204" pitchFamily="34" charset="0"/>
              <a:buChar char="•"/>
              <a:tabLst>
                <a:tab pos="609585" algn="l"/>
              </a:tabLst>
            </a:pPr>
            <a:endParaRPr lang="en-AU" sz="1467" kern="100" dirty="0">
              <a:latin typeface="Calibri" panose="020F0502020204030204" pitchFamily="34" charset="0"/>
              <a:ea typeface="Calibri" panose="020F0502020204030204" pitchFamily="34" charset="0"/>
              <a:cs typeface="Times New Roman" panose="02020603050405020304" pitchFamily="18" charset="0"/>
            </a:endParaRPr>
          </a:p>
          <a:p>
            <a:pPr marL="230394" indent="-230394">
              <a:lnSpc>
                <a:spcPct val="107000"/>
              </a:lnSpc>
              <a:spcAft>
                <a:spcPts val="1067"/>
              </a:spcAft>
              <a:buFont typeface="Arial" panose="020B0604020202020204" pitchFamily="34" charset="0"/>
              <a:buChar char="•"/>
              <a:tabLst>
                <a:tab pos="609585" algn="l"/>
              </a:tabLst>
            </a:pPr>
            <a:endParaRPr lang="en-AU" sz="1467" kern="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526703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FB564-6965-1633-B28B-79FBAE115564}"/>
              </a:ext>
            </a:extLst>
          </p:cNvPr>
          <p:cNvSpPr>
            <a:spLocks noGrp="1"/>
          </p:cNvSpPr>
          <p:nvPr>
            <p:ph type="title"/>
          </p:nvPr>
        </p:nvSpPr>
        <p:spPr/>
        <p:txBody>
          <a:bodyPr/>
          <a:lstStyle/>
          <a:p>
            <a:pPr algn="ctr"/>
            <a:r>
              <a:rPr lang="en-AU" dirty="0"/>
              <a:t>The value of education…</a:t>
            </a:r>
            <a:br>
              <a:rPr lang="en-AU" dirty="0"/>
            </a:br>
            <a:r>
              <a:rPr lang="en-AU" dirty="0"/>
              <a:t>in times of change</a:t>
            </a:r>
          </a:p>
        </p:txBody>
      </p:sp>
      <p:sp>
        <p:nvSpPr>
          <p:cNvPr id="3" name="Text Placeholder 2">
            <a:extLst>
              <a:ext uri="{FF2B5EF4-FFF2-40B4-BE49-F238E27FC236}">
                <a16:creationId xmlns:a16="http://schemas.microsoft.com/office/drawing/2014/main" id="{1DCB4779-ECB2-E2A7-D062-B90B6937DFDD}"/>
              </a:ext>
            </a:extLst>
          </p:cNvPr>
          <p:cNvSpPr>
            <a:spLocks noGrp="1"/>
          </p:cNvSpPr>
          <p:nvPr>
            <p:ph type="body" sz="quarter" idx="10"/>
          </p:nvPr>
        </p:nvSpPr>
        <p:spPr/>
        <p:txBody>
          <a:bodyPr/>
          <a:lstStyle/>
          <a:p>
            <a:r>
              <a:rPr lang="en-US" dirty="0"/>
              <a:t>The linear education-to-work transition that was the dominant pattern for decades is becoming less relevant as, increasingly, adults follow complex trajectories over their working life (MFA 2022)</a:t>
            </a:r>
          </a:p>
          <a:p>
            <a:r>
              <a:rPr lang="en-AU" dirty="0">
                <a:latin typeface="Calibri" panose="020F0502020204030204" pitchFamily="34" charset="0"/>
                <a:ea typeface="Calibri" panose="020F0502020204030204" pitchFamily="34" charset="0"/>
                <a:cs typeface="Cordia New"/>
              </a:rPr>
              <a:t>… the challenges humanity faces, those resulting from the climate crisis and from technological and demographic change, not to mention those posed by the COVID-19 pandemic and the inequalities it has exacerbated, call for societies that understand themselves as learning societies and people who identify themselves as learners</a:t>
            </a:r>
            <a:r>
              <a:rPr lang="en-AU" dirty="0">
                <a:solidFill>
                  <a:srgbClr val="000000"/>
                </a:solidFill>
                <a:latin typeface="Arial" panose="020B0604020202020204" pitchFamily="34" charset="0"/>
                <a:ea typeface="Calibri" panose="020F0502020204030204" pitchFamily="34" charset="0"/>
              </a:rPr>
              <a:t> </a:t>
            </a:r>
            <a:r>
              <a:rPr lang="en-AU" dirty="0">
                <a:latin typeface="Calibri" panose="020F0502020204030204" pitchFamily="34" charset="0"/>
                <a:ea typeface="Calibri" panose="020F0502020204030204" pitchFamily="34" charset="0"/>
                <a:cs typeface="Cordia New"/>
              </a:rPr>
              <a:t>throughout their lives. This implies seeing education as more than an economic transaction and acknowledging its public and private value (UIL, 2020)</a:t>
            </a:r>
          </a:p>
          <a:p>
            <a:endParaRPr lang="en-US" dirty="0"/>
          </a:p>
          <a:p>
            <a:endParaRPr lang="en-AU" dirty="0"/>
          </a:p>
        </p:txBody>
      </p:sp>
    </p:spTree>
    <p:extLst>
      <p:ext uri="{BB962C8B-B14F-4D97-AF65-F5344CB8AC3E}">
        <p14:creationId xmlns:p14="http://schemas.microsoft.com/office/powerpoint/2010/main" val="2819891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B51CC-CD77-604E-80BB-CB00AEB540E1}"/>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4200" kern="1200">
                <a:latin typeface="+mj-lt"/>
                <a:ea typeface="+mj-ea"/>
                <a:cs typeface="+mj-cs"/>
              </a:rPr>
              <a:t>Acknowledgement of Country </a:t>
            </a:r>
          </a:p>
        </p:txBody>
      </p:sp>
      <p:sp>
        <p:nvSpPr>
          <p:cNvPr id="3" name="Content Placeholder 2">
            <a:extLst>
              <a:ext uri="{FF2B5EF4-FFF2-40B4-BE49-F238E27FC236}">
                <a16:creationId xmlns:a16="http://schemas.microsoft.com/office/drawing/2014/main" id="{E0BB3206-0A37-C348-A05C-27F4F307DE8D}"/>
              </a:ext>
            </a:extLst>
          </p:cNvPr>
          <p:cNvSpPr>
            <a:spLocks noGrp="1"/>
          </p:cNvSpPr>
          <p:nvPr>
            <p:ph idx="1"/>
          </p:nvPr>
        </p:nvSpPr>
        <p:spPr>
          <a:xfrm>
            <a:off x="640080" y="2872899"/>
            <a:ext cx="4243589" cy="3320668"/>
          </a:xfrm>
        </p:spPr>
        <p:txBody>
          <a:bodyPr>
            <a:normAutofit/>
          </a:bodyPr>
          <a:lstStyle/>
          <a:p>
            <a:pPr marL="0" indent="0">
              <a:buNone/>
            </a:pPr>
            <a:r>
              <a:rPr lang="en-AU" sz="2200"/>
              <a:t>I would like to acknowledge the traditional owners on the lands from which we all come today, and where learning takes place across Australia and globally. </a:t>
            </a:r>
            <a:endParaRPr lang="en-US" sz="2200"/>
          </a:p>
        </p:txBody>
      </p:sp>
      <p:pic>
        <p:nvPicPr>
          <p:cNvPr id="1026" name="Picture 2" descr="Acknowledgement of Country - Everhard Industries - Everhard Industries">
            <a:extLst>
              <a:ext uri="{FF2B5EF4-FFF2-40B4-BE49-F238E27FC236}">
                <a16:creationId xmlns:a16="http://schemas.microsoft.com/office/drawing/2014/main" id="{70350FD5-4A61-5243-9B34-4BFA75F0C87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187" r="23637"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24446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FDAC5-821A-156A-B4F3-2B19BDCEC194}"/>
              </a:ext>
            </a:extLst>
          </p:cNvPr>
          <p:cNvSpPr>
            <a:spLocks noGrp="1"/>
          </p:cNvSpPr>
          <p:nvPr>
            <p:ph type="title"/>
          </p:nvPr>
        </p:nvSpPr>
        <p:spPr/>
        <p:txBody>
          <a:bodyPr/>
          <a:lstStyle/>
          <a:p>
            <a:r>
              <a:rPr lang="en-AU" dirty="0"/>
              <a:t>Everyday tensions/barriers adult learners (might) face</a:t>
            </a:r>
          </a:p>
        </p:txBody>
      </p:sp>
      <p:sp>
        <p:nvSpPr>
          <p:cNvPr id="3" name="Text Placeholder 2">
            <a:extLst>
              <a:ext uri="{FF2B5EF4-FFF2-40B4-BE49-F238E27FC236}">
                <a16:creationId xmlns:a16="http://schemas.microsoft.com/office/drawing/2014/main" id="{69F0E5E9-73BB-29C2-29CE-7FEB82499710}"/>
              </a:ext>
            </a:extLst>
          </p:cNvPr>
          <p:cNvSpPr>
            <a:spLocks noGrp="1"/>
          </p:cNvSpPr>
          <p:nvPr>
            <p:ph type="body" sz="quarter" idx="10"/>
          </p:nvPr>
        </p:nvSpPr>
        <p:spPr/>
        <p:txBody>
          <a:bodyPr/>
          <a:lstStyle/>
          <a:p>
            <a:pPr marL="380990" indent="-380990">
              <a:buFont typeface="Arial" panose="020B0604020202020204" pitchFamily="34" charset="0"/>
              <a:buChar char="•"/>
            </a:pPr>
            <a:r>
              <a:rPr lang="en-AU" dirty="0"/>
              <a:t>Cost of education</a:t>
            </a:r>
          </a:p>
          <a:p>
            <a:pPr marL="380990" indent="-380990">
              <a:buFont typeface="Arial" panose="020B0604020202020204" pitchFamily="34" charset="0"/>
              <a:buChar char="•"/>
            </a:pPr>
            <a:r>
              <a:rPr lang="en-AU" dirty="0"/>
              <a:t>Time pressures</a:t>
            </a:r>
          </a:p>
          <a:p>
            <a:pPr marL="380990" indent="-380990">
              <a:buFont typeface="Arial" panose="020B0604020202020204" pitchFamily="34" charset="0"/>
              <a:buChar char="•"/>
            </a:pPr>
            <a:r>
              <a:rPr lang="en-AU" dirty="0"/>
              <a:t>Family commitments</a:t>
            </a:r>
          </a:p>
          <a:p>
            <a:pPr marL="380990" indent="-380990">
              <a:buFont typeface="Arial" panose="020B0604020202020204" pitchFamily="34" charset="0"/>
              <a:buChar char="•"/>
            </a:pPr>
            <a:r>
              <a:rPr lang="en-AU" dirty="0"/>
              <a:t>Access – distance</a:t>
            </a:r>
          </a:p>
          <a:p>
            <a:pPr marL="380990" indent="-380990">
              <a:buFont typeface="Arial" panose="020B0604020202020204" pitchFamily="34" charset="0"/>
              <a:buChar char="•"/>
            </a:pPr>
            <a:r>
              <a:rPr lang="en-AU" dirty="0"/>
              <a:t>Access – prior education</a:t>
            </a:r>
          </a:p>
          <a:p>
            <a:pPr marL="380990" indent="-380990">
              <a:buFont typeface="Arial" panose="020B0604020202020204" pitchFamily="34" charset="0"/>
              <a:buChar char="•"/>
            </a:pPr>
            <a:r>
              <a:rPr lang="en-AU" dirty="0"/>
              <a:t>Access – gaining credit for formal, informal and non-formal learning</a:t>
            </a:r>
          </a:p>
          <a:p>
            <a:pPr marL="380990" indent="-380990">
              <a:buFont typeface="Arial" panose="020B0604020202020204" pitchFamily="34" charset="0"/>
              <a:buChar char="•"/>
            </a:pPr>
            <a:r>
              <a:rPr lang="en-AU" dirty="0"/>
              <a:t>Availability of programs, advice, part-time, flexible options</a:t>
            </a:r>
          </a:p>
          <a:p>
            <a:pPr marL="380990" indent="-380990">
              <a:buFont typeface="Arial" panose="020B0604020202020204" pitchFamily="34" charset="0"/>
              <a:buChar char="•"/>
            </a:pPr>
            <a:r>
              <a:rPr lang="en-AU" dirty="0"/>
              <a:t>Prior experiences</a:t>
            </a:r>
          </a:p>
          <a:p>
            <a:endParaRPr lang="en-AU" dirty="0"/>
          </a:p>
        </p:txBody>
      </p:sp>
    </p:spTree>
    <p:extLst>
      <p:ext uri="{BB962C8B-B14F-4D97-AF65-F5344CB8AC3E}">
        <p14:creationId xmlns:p14="http://schemas.microsoft.com/office/powerpoint/2010/main" val="5484229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EEE81-5C37-AA21-29EC-332DA9475AB0}"/>
              </a:ext>
            </a:extLst>
          </p:cNvPr>
          <p:cNvSpPr>
            <a:spLocks noGrp="1"/>
          </p:cNvSpPr>
          <p:nvPr>
            <p:ph type="title"/>
          </p:nvPr>
        </p:nvSpPr>
        <p:spPr/>
        <p:txBody>
          <a:bodyPr/>
          <a:lstStyle/>
          <a:p>
            <a:r>
              <a:rPr lang="en-AU" dirty="0"/>
              <a:t>A selection of tools to address tensions</a:t>
            </a:r>
          </a:p>
        </p:txBody>
      </p:sp>
      <p:sp>
        <p:nvSpPr>
          <p:cNvPr id="3" name="Text Placeholder 2">
            <a:extLst>
              <a:ext uri="{FF2B5EF4-FFF2-40B4-BE49-F238E27FC236}">
                <a16:creationId xmlns:a16="http://schemas.microsoft.com/office/drawing/2014/main" id="{B2D119E8-B218-7442-AA99-45A4C8D9C565}"/>
              </a:ext>
            </a:extLst>
          </p:cNvPr>
          <p:cNvSpPr>
            <a:spLocks noGrp="1"/>
          </p:cNvSpPr>
          <p:nvPr>
            <p:ph type="body" sz="quarter" idx="10"/>
          </p:nvPr>
        </p:nvSpPr>
        <p:spPr/>
        <p:txBody>
          <a:bodyPr/>
          <a:lstStyle/>
          <a:p>
            <a:endParaRPr lang="en-US" dirty="0"/>
          </a:p>
          <a:p>
            <a:pPr marL="380990" indent="-380990">
              <a:buFont typeface="Arial" panose="020B0604020202020204" pitchFamily="34" charset="0"/>
              <a:buChar char="•"/>
            </a:pPr>
            <a:r>
              <a:rPr lang="en-US" dirty="0"/>
              <a:t>Credit and recognition of prior learning</a:t>
            </a:r>
          </a:p>
          <a:p>
            <a:pPr marL="380990" indent="-380990">
              <a:buFont typeface="Arial" panose="020B0604020202020204" pitchFamily="34" charset="0"/>
              <a:buChar char="•"/>
            </a:pPr>
            <a:endParaRPr lang="en-US" dirty="0"/>
          </a:p>
          <a:p>
            <a:pPr marL="380990" indent="-380990">
              <a:buFont typeface="Arial" panose="020B0604020202020204" pitchFamily="34" charset="0"/>
              <a:buChar char="•"/>
            </a:pPr>
            <a:r>
              <a:rPr lang="en-US" dirty="0"/>
              <a:t>Micro-credentials</a:t>
            </a:r>
          </a:p>
          <a:p>
            <a:pPr marL="380990" indent="-380990">
              <a:buFont typeface="Arial" panose="020B0604020202020204" pitchFamily="34" charset="0"/>
              <a:buChar char="•"/>
            </a:pPr>
            <a:endParaRPr lang="en-US" dirty="0"/>
          </a:p>
          <a:p>
            <a:pPr marL="380990" indent="-380990">
              <a:buFont typeface="Arial" panose="020B0604020202020204" pitchFamily="34" charset="0"/>
              <a:buChar char="•"/>
            </a:pPr>
            <a:r>
              <a:rPr lang="en-US" dirty="0"/>
              <a:t>Programs that combine acquisition of practical skills and advanced theoretical knowledge</a:t>
            </a:r>
          </a:p>
          <a:p>
            <a:endParaRPr lang="en-US" dirty="0"/>
          </a:p>
          <a:p>
            <a:endParaRPr lang="en-US" dirty="0"/>
          </a:p>
          <a:p>
            <a:endParaRPr lang="en-AU" dirty="0"/>
          </a:p>
        </p:txBody>
      </p:sp>
    </p:spTree>
    <p:extLst>
      <p:ext uri="{BB962C8B-B14F-4D97-AF65-F5344CB8AC3E}">
        <p14:creationId xmlns:p14="http://schemas.microsoft.com/office/powerpoint/2010/main" val="4663905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AAE05-6A12-3126-9422-D414FEDFEEE3}"/>
              </a:ext>
            </a:extLst>
          </p:cNvPr>
          <p:cNvSpPr>
            <a:spLocks noGrp="1"/>
          </p:cNvSpPr>
          <p:nvPr>
            <p:ph type="title"/>
          </p:nvPr>
        </p:nvSpPr>
        <p:spPr/>
        <p:txBody>
          <a:bodyPr/>
          <a:lstStyle/>
          <a:p>
            <a:r>
              <a:rPr lang="en-AU" dirty="0"/>
              <a:t>Credit and recognition of prior learning</a:t>
            </a:r>
          </a:p>
        </p:txBody>
      </p:sp>
      <p:sp>
        <p:nvSpPr>
          <p:cNvPr id="3" name="Text Placeholder 2">
            <a:extLst>
              <a:ext uri="{FF2B5EF4-FFF2-40B4-BE49-F238E27FC236}">
                <a16:creationId xmlns:a16="http://schemas.microsoft.com/office/drawing/2014/main" id="{10891A0B-6F3E-B149-6E1B-DEE5578DD2AC}"/>
              </a:ext>
            </a:extLst>
          </p:cNvPr>
          <p:cNvSpPr>
            <a:spLocks noGrp="1"/>
          </p:cNvSpPr>
          <p:nvPr>
            <p:ph type="body" sz="quarter" idx="10"/>
          </p:nvPr>
        </p:nvSpPr>
        <p:spPr/>
        <p:txBody>
          <a:bodyPr/>
          <a:lstStyle/>
          <a:p>
            <a:pPr marL="228594" indent="-228594">
              <a:lnSpc>
                <a:spcPct val="107000"/>
              </a:lnSpc>
              <a:spcAft>
                <a:spcPts val="1067"/>
              </a:spcAft>
              <a:buFont typeface="Arial" panose="020B0604020202020204" pitchFamily="34" charset="0"/>
              <a:buChar char="•"/>
              <a:tabLst>
                <a:tab pos="609585" algn="l"/>
              </a:tabLst>
            </a:pPr>
            <a:r>
              <a:rPr lang="en-US" sz="1600" kern="100" dirty="0">
                <a:latin typeface="Calibri" panose="020F0502020204030204" pitchFamily="34" charset="0"/>
                <a:ea typeface="Calibri" panose="020F0502020204030204" pitchFamily="34" charset="0"/>
                <a:cs typeface="Times New Roman" panose="02020603050405020304" pitchFamily="18" charset="0"/>
              </a:rPr>
              <a:t>Credit is a recognition of equivalence in content and learning outcomes between different types of learning and/or qualifications.</a:t>
            </a:r>
          </a:p>
          <a:p>
            <a:pPr marL="571486" lvl="1" indent="-228594">
              <a:lnSpc>
                <a:spcPct val="107000"/>
              </a:lnSpc>
              <a:spcAft>
                <a:spcPts val="1067"/>
              </a:spcAft>
              <a:buFont typeface="Arial" panose="020B0604020202020204" pitchFamily="34" charset="0"/>
              <a:buChar char="•"/>
              <a:tabLst>
                <a:tab pos="609585" algn="l"/>
              </a:tabLst>
            </a:pPr>
            <a:r>
              <a:rPr lang="en-US" sz="1600" kern="100" dirty="0">
                <a:latin typeface="Calibri" panose="020F0502020204030204" pitchFamily="34" charset="0"/>
                <a:cs typeface="Times New Roman" panose="02020603050405020304" pitchFamily="18" charset="0"/>
              </a:rPr>
              <a:t>may be granted through credit transfer, articulation, RPL or advanced standing (TEQSA, 2023)</a:t>
            </a:r>
            <a:endParaRPr lang="en-AU" sz="1600" kern="100" dirty="0">
              <a:latin typeface="Calibri" panose="020F0502020204030204" pitchFamily="34" charset="0"/>
              <a:cs typeface="Times New Roman" panose="02020603050405020304" pitchFamily="18" charset="0"/>
            </a:endParaRPr>
          </a:p>
          <a:p>
            <a:pPr marL="228594" indent="-228594">
              <a:lnSpc>
                <a:spcPct val="107000"/>
              </a:lnSpc>
              <a:spcAft>
                <a:spcPts val="1067"/>
              </a:spcAft>
              <a:buFont typeface="Arial" panose="020B0604020202020204" pitchFamily="34" charset="0"/>
              <a:buChar char="•"/>
              <a:tabLst>
                <a:tab pos="609585" algn="l"/>
              </a:tabLst>
            </a:pPr>
            <a:r>
              <a:rPr lang="en-US" sz="1600" kern="100" dirty="0">
                <a:latin typeface="Calibri" panose="020F0502020204030204" pitchFamily="34" charset="0"/>
                <a:cs typeface="Times New Roman" panose="02020603050405020304" pitchFamily="18" charset="0"/>
              </a:rPr>
              <a:t>Recognition of Prior Learning (RPL) is an assessment of an individual’s prior learning to determine whether credit will be granted. RPL includes formal, informal, and non-formal learning. (TEQSA, 2023)</a:t>
            </a:r>
          </a:p>
          <a:p>
            <a:pPr marL="228594" indent="-228594">
              <a:lnSpc>
                <a:spcPct val="107000"/>
              </a:lnSpc>
              <a:spcAft>
                <a:spcPts val="1067"/>
              </a:spcAft>
              <a:buFont typeface="Arial" panose="020B0604020202020204" pitchFamily="34" charset="0"/>
              <a:buChar char="•"/>
              <a:tabLst>
                <a:tab pos="609585" algn="l"/>
              </a:tabLst>
            </a:pPr>
            <a:r>
              <a:rPr lang="en-US" sz="1600" kern="100" dirty="0">
                <a:latin typeface="Calibri" panose="020F0502020204030204" pitchFamily="34" charset="0"/>
                <a:cs typeface="Times New Roman" panose="02020603050405020304" pitchFamily="18" charset="0"/>
              </a:rPr>
              <a:t>Pros:</a:t>
            </a:r>
          </a:p>
          <a:p>
            <a:pPr marL="571486" lvl="1" indent="-228594">
              <a:lnSpc>
                <a:spcPct val="107000"/>
              </a:lnSpc>
              <a:spcAft>
                <a:spcPts val="1067"/>
              </a:spcAft>
              <a:buFont typeface="Arial" panose="020B0604020202020204" pitchFamily="34" charset="0"/>
              <a:buChar char="•"/>
              <a:tabLst>
                <a:tab pos="609585" algn="l"/>
              </a:tabLst>
            </a:pPr>
            <a:r>
              <a:rPr lang="en-US" sz="1600" kern="100" dirty="0">
                <a:latin typeface="Calibri" panose="020F0502020204030204" pitchFamily="34" charset="0"/>
                <a:cs typeface="Times New Roman" panose="02020603050405020304" pitchFamily="18" charset="0"/>
              </a:rPr>
              <a:t>Credit can reduce the amount of learning required to achieve a qualification, thus addressing time and financial constraints</a:t>
            </a:r>
          </a:p>
          <a:p>
            <a:pPr marL="228594" indent="-228594">
              <a:lnSpc>
                <a:spcPct val="107000"/>
              </a:lnSpc>
              <a:spcAft>
                <a:spcPts val="1067"/>
              </a:spcAft>
              <a:buFont typeface="Arial" panose="020B0604020202020204" pitchFamily="34" charset="0"/>
              <a:buChar char="•"/>
              <a:tabLst>
                <a:tab pos="609585" algn="l"/>
              </a:tabLst>
            </a:pPr>
            <a:r>
              <a:rPr lang="en-US" sz="1600" kern="100" dirty="0">
                <a:latin typeface="Calibri" panose="020F0502020204030204" pitchFamily="34" charset="0"/>
                <a:cs typeface="Times New Roman" panose="02020603050405020304" pitchFamily="18" charset="0"/>
              </a:rPr>
              <a:t>Cons:</a:t>
            </a:r>
          </a:p>
          <a:p>
            <a:pPr marL="571486" lvl="1" indent="-228594">
              <a:lnSpc>
                <a:spcPct val="107000"/>
              </a:lnSpc>
              <a:spcAft>
                <a:spcPts val="1067"/>
              </a:spcAft>
              <a:buFont typeface="Arial" panose="020B0604020202020204" pitchFamily="34" charset="0"/>
              <a:buChar char="•"/>
              <a:tabLst>
                <a:tab pos="609585" algn="l"/>
              </a:tabLst>
            </a:pPr>
            <a:r>
              <a:rPr lang="en-US" sz="1600" kern="100" dirty="0">
                <a:latin typeface="Calibri" panose="020F0502020204030204" pitchFamily="34" charset="0"/>
                <a:cs typeface="Times New Roman" panose="02020603050405020304" pitchFamily="18" charset="0"/>
              </a:rPr>
              <a:t>Time consuming; can be difficult to achieve, especially in case of RPL; requires careful consideration and good academic judgement so as to not impede student progress</a:t>
            </a:r>
          </a:p>
          <a:p>
            <a:pPr marL="571486" lvl="1" indent="-228594">
              <a:lnSpc>
                <a:spcPct val="107000"/>
              </a:lnSpc>
              <a:spcAft>
                <a:spcPts val="1067"/>
              </a:spcAft>
              <a:buFont typeface="Arial" panose="020B0604020202020204" pitchFamily="34" charset="0"/>
              <a:buChar char="•"/>
              <a:tabLst>
                <a:tab pos="609585" algn="l"/>
              </a:tabLst>
            </a:pPr>
            <a:endParaRPr lang="en-AU" sz="1467" kern="100" dirty="0">
              <a:latin typeface="Calibri" panose="020F0502020204030204" pitchFamily="34" charset="0"/>
              <a:cs typeface="Times New Roman" panose="02020603050405020304" pitchFamily="18" charset="0"/>
            </a:endParaRPr>
          </a:p>
          <a:p>
            <a:pPr marL="228594" indent="-228594">
              <a:lnSpc>
                <a:spcPct val="107000"/>
              </a:lnSpc>
              <a:spcAft>
                <a:spcPts val="1067"/>
              </a:spcAft>
              <a:buFont typeface="Arial" panose="020B0604020202020204" pitchFamily="34" charset="0"/>
              <a:buChar char="•"/>
              <a:tabLst>
                <a:tab pos="609585" algn="l"/>
              </a:tabLst>
            </a:pPr>
            <a:endParaRPr lang="en-US" sz="1467" kern="100" dirty="0">
              <a:latin typeface="Calibri" panose="020F0502020204030204" pitchFamily="34" charset="0"/>
              <a:cs typeface="Times New Roman" panose="02020603050405020304" pitchFamily="18" charset="0"/>
            </a:endParaRPr>
          </a:p>
          <a:p>
            <a:pPr marL="228594" indent="-228594">
              <a:lnSpc>
                <a:spcPct val="107000"/>
              </a:lnSpc>
              <a:spcAft>
                <a:spcPts val="1067"/>
              </a:spcAft>
              <a:buFont typeface="Arial" panose="020B0604020202020204" pitchFamily="34" charset="0"/>
              <a:buChar char="•"/>
              <a:tabLst>
                <a:tab pos="609585" algn="l"/>
              </a:tabLst>
            </a:pPr>
            <a:endParaRPr lang="en-AU" sz="1467" kern="100" dirty="0">
              <a:latin typeface="Calibri" panose="020F0502020204030204" pitchFamily="34" charset="0"/>
              <a:cs typeface="Times New Roman" panose="02020603050405020304" pitchFamily="18" charset="0"/>
            </a:endParaRPr>
          </a:p>
          <a:p>
            <a:pPr>
              <a:lnSpc>
                <a:spcPct val="107000"/>
              </a:lnSpc>
              <a:spcAft>
                <a:spcPts val="1067"/>
              </a:spcAft>
              <a:tabLst>
                <a:tab pos="609585" algn="l"/>
              </a:tabLst>
            </a:pPr>
            <a:r>
              <a:rPr lang="en-US" sz="1467" kern="100" dirty="0">
                <a:latin typeface="Calibri" panose="020F0502020204030204" pitchFamily="34" charset="0"/>
                <a:ea typeface="Calibri" panose="020F0502020204030204" pitchFamily="34" charset="0"/>
                <a:cs typeface="Times New Roman" panose="02020603050405020304" pitchFamily="18" charset="0"/>
              </a:rPr>
              <a:t> </a:t>
            </a:r>
            <a:endParaRPr lang="en-AU" sz="1467" kern="100" dirty="0">
              <a:latin typeface="Calibri" panose="020F0502020204030204" pitchFamily="34" charset="0"/>
              <a:ea typeface="Calibri" panose="020F0502020204030204" pitchFamily="34" charset="0"/>
              <a:cs typeface="Times New Roman" panose="02020603050405020304" pitchFamily="18" charset="0"/>
            </a:endParaRPr>
          </a:p>
          <a:p>
            <a:pPr marL="228594" indent="-228594">
              <a:buFont typeface="Arial" panose="020B0604020202020204" pitchFamily="34" charset="0"/>
              <a:buChar char="•"/>
            </a:pPr>
            <a:endParaRPr lang="en-US" sz="1600" dirty="0">
              <a:solidFill>
                <a:srgbClr val="000000"/>
              </a:solidFill>
              <a:latin typeface="Arial" panose="020B0604020202020204" pitchFamily="34" charset="0"/>
              <a:ea typeface="Arial" panose="020B0604020202020204" pitchFamily="34" charset="0"/>
              <a:cs typeface="Times New Roman" panose="02020603050405020304" pitchFamily="18" charset="0"/>
            </a:endParaRPr>
          </a:p>
          <a:p>
            <a:pPr marL="228594" indent="-228594">
              <a:buFont typeface="Arial" panose="020B0604020202020204" pitchFamily="34" charset="0"/>
              <a:buChar char="•"/>
            </a:pPr>
            <a:endParaRPr lang="en-US" sz="1600" dirty="0">
              <a:solidFill>
                <a:srgbClr val="000000"/>
              </a:solidFill>
              <a:latin typeface="Arial" panose="020B0604020202020204" pitchFamily="34" charset="0"/>
              <a:ea typeface="Arial" panose="020B0604020202020204" pitchFamily="34" charset="0"/>
              <a:cs typeface="Times New Roman" panose="02020603050405020304" pitchFamily="18" charset="0"/>
            </a:endParaRPr>
          </a:p>
          <a:p>
            <a:pPr marL="228594" indent="-228594">
              <a:buFont typeface="Arial" panose="020B0604020202020204" pitchFamily="34" charset="0"/>
              <a:buChar char="•"/>
            </a:pPr>
            <a:endParaRPr lang="en-US" sz="1600" dirty="0">
              <a:solidFill>
                <a:srgbClr val="000000"/>
              </a:solidFill>
              <a:latin typeface="Arial" panose="020B0604020202020204" pitchFamily="34" charset="0"/>
              <a:ea typeface="Arial" panose="020B0604020202020204" pitchFamily="34" charset="0"/>
              <a:cs typeface="Times New Roman" panose="02020603050405020304" pitchFamily="18" charset="0"/>
            </a:endParaRPr>
          </a:p>
          <a:p>
            <a:pPr marL="228594" indent="-228594">
              <a:buFont typeface="Arial" panose="020B0604020202020204" pitchFamily="34" charset="0"/>
              <a:buChar char="•"/>
            </a:pPr>
            <a:endParaRPr lang="en-US" sz="1600" dirty="0">
              <a:solidFill>
                <a:srgbClr val="000000"/>
              </a:solidFill>
              <a:latin typeface="Arial" panose="020B0604020202020204" pitchFamily="34" charset="0"/>
              <a:ea typeface="Arial" panose="020B0604020202020204" pitchFamily="34" charset="0"/>
              <a:cs typeface="Times New Roman" panose="02020603050405020304" pitchFamily="18" charset="0"/>
            </a:endParaRPr>
          </a:p>
          <a:p>
            <a:pPr marL="228594" indent="-228594">
              <a:buFont typeface="Arial" panose="020B0604020202020204" pitchFamily="34" charset="0"/>
              <a:buChar char="•"/>
            </a:pPr>
            <a:endParaRPr lang="en-US" sz="1600" dirty="0">
              <a:solidFill>
                <a:srgbClr val="000000"/>
              </a:solidFill>
              <a:latin typeface="Arial" panose="020B0604020202020204" pitchFamily="34" charset="0"/>
              <a:ea typeface="Arial" panose="020B0604020202020204" pitchFamily="34" charset="0"/>
              <a:cs typeface="Times New Roman" panose="02020603050405020304" pitchFamily="18" charset="0"/>
            </a:endParaRPr>
          </a:p>
          <a:p>
            <a:pPr marL="228594" indent="-228594">
              <a:buFont typeface="Arial" panose="020B0604020202020204" pitchFamily="34" charset="0"/>
              <a:buChar char="•"/>
            </a:pPr>
            <a:endParaRPr lang="en-US" sz="1600" dirty="0">
              <a:solidFill>
                <a:srgbClr val="000000"/>
              </a:solidFill>
              <a:latin typeface="Arial" panose="020B0604020202020204" pitchFamily="34" charset="0"/>
              <a:ea typeface="Arial" panose="020B0604020202020204" pitchFamily="34" charset="0"/>
              <a:cs typeface="Times New Roman" panose="02020603050405020304" pitchFamily="18" charset="0"/>
            </a:endParaRPr>
          </a:p>
          <a:p>
            <a:endParaRPr lang="en-AU" dirty="0"/>
          </a:p>
        </p:txBody>
      </p:sp>
    </p:spTree>
    <p:extLst>
      <p:ext uri="{BB962C8B-B14F-4D97-AF65-F5344CB8AC3E}">
        <p14:creationId xmlns:p14="http://schemas.microsoft.com/office/powerpoint/2010/main" val="7238646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C9286-CC24-AEAD-919C-F3D13FBF491A}"/>
              </a:ext>
            </a:extLst>
          </p:cNvPr>
          <p:cNvSpPr>
            <a:spLocks noGrp="1"/>
          </p:cNvSpPr>
          <p:nvPr>
            <p:ph type="title"/>
          </p:nvPr>
        </p:nvSpPr>
        <p:spPr/>
        <p:txBody>
          <a:bodyPr/>
          <a:lstStyle/>
          <a:p>
            <a:r>
              <a:rPr lang="en-AU" dirty="0"/>
              <a:t>Micro-credentials</a:t>
            </a:r>
          </a:p>
        </p:txBody>
      </p:sp>
      <p:sp>
        <p:nvSpPr>
          <p:cNvPr id="3" name="Text Placeholder 2">
            <a:extLst>
              <a:ext uri="{FF2B5EF4-FFF2-40B4-BE49-F238E27FC236}">
                <a16:creationId xmlns:a16="http://schemas.microsoft.com/office/drawing/2014/main" id="{9FAE6D81-23D4-01F4-4D59-89DAE75E3333}"/>
              </a:ext>
            </a:extLst>
          </p:cNvPr>
          <p:cNvSpPr>
            <a:spLocks noGrp="1"/>
          </p:cNvSpPr>
          <p:nvPr>
            <p:ph type="body" sz="quarter" idx="10"/>
          </p:nvPr>
        </p:nvSpPr>
        <p:spPr/>
        <p:txBody>
          <a:bodyPr/>
          <a:lstStyle/>
          <a:p>
            <a:r>
              <a:rPr lang="en-AU" sz="1600" dirty="0">
                <a:latin typeface="Calibri" panose="020F0502020204030204" pitchFamily="34" charset="0"/>
                <a:ea typeface="Calibri" panose="020F0502020204030204" pitchFamily="34" charset="0"/>
              </a:rPr>
              <a:t>The</a:t>
            </a:r>
            <a:r>
              <a:rPr lang="en-AU" sz="1600" spc="-53" dirty="0">
                <a:latin typeface="Calibri" panose="020F0502020204030204" pitchFamily="34" charset="0"/>
                <a:ea typeface="Calibri" panose="020F0502020204030204" pitchFamily="34" charset="0"/>
              </a:rPr>
              <a:t> </a:t>
            </a:r>
            <a:r>
              <a:rPr lang="en-AU" sz="1600" dirty="0">
                <a:latin typeface="Calibri" panose="020F0502020204030204" pitchFamily="34" charset="0"/>
                <a:ea typeface="Calibri" panose="020F0502020204030204" pitchFamily="34" charset="0"/>
              </a:rPr>
              <a:t>education</a:t>
            </a:r>
            <a:r>
              <a:rPr lang="en-AU" sz="1600" spc="-53" dirty="0">
                <a:latin typeface="Calibri" panose="020F0502020204030204" pitchFamily="34" charset="0"/>
                <a:ea typeface="Calibri" panose="020F0502020204030204" pitchFamily="34" charset="0"/>
              </a:rPr>
              <a:t> </a:t>
            </a:r>
            <a:r>
              <a:rPr lang="en-AU" sz="1600" dirty="0">
                <a:latin typeface="Calibri" panose="020F0502020204030204" pitchFamily="34" charset="0"/>
                <a:ea typeface="Calibri" panose="020F0502020204030204" pitchFamily="34" charset="0"/>
              </a:rPr>
              <a:t>landscape</a:t>
            </a:r>
            <a:r>
              <a:rPr lang="en-AU" sz="1600" spc="-53" dirty="0">
                <a:latin typeface="Calibri" panose="020F0502020204030204" pitchFamily="34" charset="0"/>
                <a:ea typeface="Calibri" panose="020F0502020204030204" pitchFamily="34" charset="0"/>
              </a:rPr>
              <a:t> </a:t>
            </a:r>
            <a:r>
              <a:rPr lang="en-AU" sz="1600" dirty="0">
                <a:latin typeface="Calibri" panose="020F0502020204030204" pitchFamily="34" charset="0"/>
                <a:ea typeface="Calibri" panose="020F0502020204030204" pitchFamily="34" charset="0"/>
              </a:rPr>
              <a:t>is</a:t>
            </a:r>
            <a:r>
              <a:rPr lang="en-AU" sz="1600" spc="-53" dirty="0">
                <a:latin typeface="Calibri" panose="020F0502020204030204" pitchFamily="34" charset="0"/>
                <a:ea typeface="Calibri" panose="020F0502020204030204" pitchFamily="34" charset="0"/>
              </a:rPr>
              <a:t> </a:t>
            </a:r>
            <a:r>
              <a:rPr lang="en-AU" sz="1600" dirty="0">
                <a:latin typeface="Calibri" panose="020F0502020204030204" pitchFamily="34" charset="0"/>
                <a:ea typeface="Calibri" panose="020F0502020204030204" pitchFamily="34" charset="0"/>
              </a:rPr>
              <a:t>changing</a:t>
            </a:r>
            <a:r>
              <a:rPr lang="en-AU" sz="1600" spc="-53" dirty="0">
                <a:latin typeface="Calibri" panose="020F0502020204030204" pitchFamily="34" charset="0"/>
                <a:ea typeface="Calibri" panose="020F0502020204030204" pitchFamily="34" charset="0"/>
              </a:rPr>
              <a:t> </a:t>
            </a:r>
            <a:r>
              <a:rPr lang="en-AU" sz="1600" dirty="0">
                <a:latin typeface="Calibri" panose="020F0502020204030204" pitchFamily="34" charset="0"/>
                <a:ea typeface="Calibri" panose="020F0502020204030204" pitchFamily="34" charset="0"/>
              </a:rPr>
              <a:t>with</a:t>
            </a:r>
            <a:r>
              <a:rPr lang="en-AU" sz="1600" spc="-53" dirty="0">
                <a:latin typeface="Calibri" panose="020F0502020204030204" pitchFamily="34" charset="0"/>
                <a:ea typeface="Calibri" panose="020F0502020204030204" pitchFamily="34" charset="0"/>
              </a:rPr>
              <a:t> </a:t>
            </a:r>
            <a:r>
              <a:rPr lang="en-AU" sz="1600" dirty="0">
                <a:latin typeface="Calibri" panose="020F0502020204030204" pitchFamily="34" charset="0"/>
                <a:ea typeface="Calibri" panose="020F0502020204030204" pitchFamily="34" charset="0"/>
              </a:rPr>
              <a:t>growing</a:t>
            </a:r>
            <a:r>
              <a:rPr lang="en-AU" sz="1600" spc="-53" dirty="0">
                <a:latin typeface="Calibri" panose="020F0502020204030204" pitchFamily="34" charset="0"/>
                <a:ea typeface="Calibri" panose="020F0502020204030204" pitchFamily="34" charset="0"/>
              </a:rPr>
              <a:t> </a:t>
            </a:r>
            <a:r>
              <a:rPr lang="en-AU" sz="1600" dirty="0">
                <a:latin typeface="Calibri" panose="020F0502020204030204" pitchFamily="34" charset="0"/>
                <a:ea typeface="Calibri" panose="020F0502020204030204" pitchFamily="34" charset="0"/>
              </a:rPr>
              <a:t>demand</a:t>
            </a:r>
            <a:r>
              <a:rPr lang="en-AU" sz="1600" spc="-53" dirty="0">
                <a:latin typeface="Calibri" panose="020F0502020204030204" pitchFamily="34" charset="0"/>
                <a:ea typeface="Calibri" panose="020F0502020204030204" pitchFamily="34" charset="0"/>
              </a:rPr>
              <a:t> </a:t>
            </a:r>
            <a:r>
              <a:rPr lang="en-AU" sz="1600" dirty="0">
                <a:latin typeface="Calibri" panose="020F0502020204030204" pitchFamily="34" charset="0"/>
                <a:ea typeface="Calibri" panose="020F0502020204030204" pitchFamily="34" charset="0"/>
              </a:rPr>
              <a:t>for</a:t>
            </a:r>
            <a:r>
              <a:rPr lang="en-AU" sz="1600" spc="-53" dirty="0">
                <a:latin typeface="Calibri" panose="020F0502020204030204" pitchFamily="34" charset="0"/>
                <a:ea typeface="Calibri" panose="020F0502020204030204" pitchFamily="34" charset="0"/>
              </a:rPr>
              <a:t> </a:t>
            </a:r>
            <a:r>
              <a:rPr lang="en-AU" sz="1600" dirty="0">
                <a:latin typeface="Calibri" panose="020F0502020204030204" pitchFamily="34" charset="0"/>
                <a:ea typeface="Calibri" panose="020F0502020204030204" pitchFamily="34" charset="0"/>
              </a:rPr>
              <a:t>shorter-form</a:t>
            </a:r>
            <a:r>
              <a:rPr lang="en-AU" sz="1600" spc="-53" dirty="0">
                <a:latin typeface="Calibri" panose="020F0502020204030204" pitchFamily="34" charset="0"/>
                <a:ea typeface="Calibri" panose="020F0502020204030204" pitchFamily="34" charset="0"/>
              </a:rPr>
              <a:t> </a:t>
            </a:r>
            <a:r>
              <a:rPr lang="en-AU" sz="1600" dirty="0">
                <a:latin typeface="Calibri" panose="020F0502020204030204" pitchFamily="34" charset="0"/>
                <a:ea typeface="Calibri" panose="020F0502020204030204" pitchFamily="34" charset="0"/>
              </a:rPr>
              <a:t>courses</a:t>
            </a:r>
            <a:r>
              <a:rPr lang="en-AU" sz="1600" spc="-53" dirty="0">
                <a:latin typeface="Calibri" panose="020F0502020204030204" pitchFamily="34" charset="0"/>
                <a:ea typeface="Calibri" panose="020F0502020204030204" pitchFamily="34" charset="0"/>
              </a:rPr>
              <a:t> </a:t>
            </a:r>
            <a:r>
              <a:rPr lang="en-AU" sz="1600" dirty="0">
                <a:latin typeface="Calibri" panose="020F0502020204030204" pitchFamily="34" charset="0"/>
                <a:ea typeface="Calibri" panose="020F0502020204030204" pitchFamily="34" charset="0"/>
              </a:rPr>
              <a:t>that</a:t>
            </a:r>
            <a:r>
              <a:rPr lang="en-AU" sz="1600" spc="-53" dirty="0">
                <a:latin typeface="Calibri" panose="020F0502020204030204" pitchFamily="34" charset="0"/>
                <a:ea typeface="Calibri" panose="020F0502020204030204" pitchFamily="34" charset="0"/>
              </a:rPr>
              <a:t> </a:t>
            </a:r>
            <a:r>
              <a:rPr lang="en-AU" sz="1600" dirty="0">
                <a:latin typeface="Calibri" panose="020F0502020204030204" pitchFamily="34" charset="0"/>
                <a:ea typeface="Calibri" panose="020F0502020204030204" pitchFamily="34" charset="0"/>
              </a:rPr>
              <a:t>enable</a:t>
            </a:r>
            <a:r>
              <a:rPr lang="en-AU" sz="1600" spc="-53" dirty="0">
                <a:latin typeface="Calibri" panose="020F0502020204030204" pitchFamily="34" charset="0"/>
                <a:ea typeface="Calibri" panose="020F0502020204030204" pitchFamily="34" charset="0"/>
              </a:rPr>
              <a:t> </a:t>
            </a:r>
            <a:r>
              <a:rPr lang="en-AU" sz="1600" dirty="0">
                <a:latin typeface="Calibri" panose="020F0502020204030204" pitchFamily="34" charset="0"/>
                <a:ea typeface="Calibri" panose="020F0502020204030204" pitchFamily="34" charset="0"/>
              </a:rPr>
              <a:t>workers</a:t>
            </a:r>
            <a:r>
              <a:rPr lang="en-AU" sz="1600" spc="-53" dirty="0">
                <a:latin typeface="Calibri" panose="020F0502020204030204" pitchFamily="34" charset="0"/>
                <a:ea typeface="Calibri" panose="020F0502020204030204" pitchFamily="34" charset="0"/>
              </a:rPr>
              <a:t> </a:t>
            </a:r>
            <a:r>
              <a:rPr lang="en-AU" sz="1600" dirty="0">
                <a:latin typeface="Calibri" panose="020F0502020204030204" pitchFamily="34" charset="0"/>
                <a:ea typeface="Calibri" panose="020F0502020204030204" pitchFamily="34" charset="0"/>
              </a:rPr>
              <a:t>to</a:t>
            </a:r>
            <a:r>
              <a:rPr lang="en-AU" sz="1600" spc="7" dirty="0">
                <a:latin typeface="Calibri" panose="020F0502020204030204" pitchFamily="34" charset="0"/>
                <a:ea typeface="Calibri" panose="020F0502020204030204" pitchFamily="34" charset="0"/>
              </a:rPr>
              <a:t> </a:t>
            </a:r>
            <a:r>
              <a:rPr lang="en-AU" sz="1600" dirty="0">
                <a:latin typeface="Calibri" panose="020F0502020204030204" pitchFamily="34" charset="0"/>
                <a:ea typeface="Calibri" panose="020F0502020204030204" pitchFamily="34" charset="0"/>
              </a:rPr>
              <a:t>rapidly</a:t>
            </a:r>
            <a:r>
              <a:rPr lang="en-AU" sz="1600" spc="-13" dirty="0">
                <a:latin typeface="Calibri" panose="020F0502020204030204" pitchFamily="34" charset="0"/>
                <a:ea typeface="Calibri" panose="020F0502020204030204" pitchFamily="34" charset="0"/>
              </a:rPr>
              <a:t> </a:t>
            </a:r>
            <a:r>
              <a:rPr lang="en-AU" sz="1600" dirty="0">
                <a:latin typeface="Calibri" panose="020F0502020204030204" pitchFamily="34" charset="0"/>
                <a:ea typeface="Calibri" panose="020F0502020204030204" pitchFamily="34" charset="0"/>
              </a:rPr>
              <a:t>upskill</a:t>
            </a:r>
            <a:r>
              <a:rPr lang="en-AU" sz="1600" spc="-7" dirty="0">
                <a:latin typeface="Calibri" panose="020F0502020204030204" pitchFamily="34" charset="0"/>
                <a:ea typeface="Calibri" panose="020F0502020204030204" pitchFamily="34" charset="0"/>
              </a:rPr>
              <a:t> </a:t>
            </a:r>
            <a:r>
              <a:rPr lang="en-AU" sz="1600" dirty="0">
                <a:latin typeface="Calibri" panose="020F0502020204030204" pitchFamily="34" charset="0"/>
                <a:ea typeface="Calibri" panose="020F0502020204030204" pitchFamily="34" charset="0"/>
              </a:rPr>
              <a:t>and</a:t>
            </a:r>
            <a:r>
              <a:rPr lang="en-AU" sz="1600" spc="-13" dirty="0">
                <a:latin typeface="Calibri" panose="020F0502020204030204" pitchFamily="34" charset="0"/>
                <a:ea typeface="Calibri" panose="020F0502020204030204" pitchFamily="34" charset="0"/>
              </a:rPr>
              <a:t> </a:t>
            </a:r>
            <a:r>
              <a:rPr lang="en-AU" sz="1600" dirty="0">
                <a:latin typeface="Calibri" panose="020F0502020204030204" pitchFamily="34" charset="0"/>
                <a:ea typeface="Calibri" panose="020F0502020204030204" pitchFamily="34" charset="0"/>
              </a:rPr>
              <a:t>encourage</a:t>
            </a:r>
            <a:r>
              <a:rPr lang="en-AU" sz="1600" spc="-7" dirty="0">
                <a:latin typeface="Calibri" panose="020F0502020204030204" pitchFamily="34" charset="0"/>
                <a:ea typeface="Calibri" panose="020F0502020204030204" pitchFamily="34" charset="0"/>
              </a:rPr>
              <a:t> </a:t>
            </a:r>
            <a:r>
              <a:rPr lang="en-AU" sz="1600" dirty="0">
                <a:latin typeface="Calibri" panose="020F0502020204030204" pitchFamily="34" charset="0"/>
                <a:ea typeface="Calibri" panose="020F0502020204030204" pitchFamily="34" charset="0"/>
              </a:rPr>
              <a:t>lifelong</a:t>
            </a:r>
            <a:r>
              <a:rPr lang="en-AU" sz="1600" spc="-13" dirty="0">
                <a:latin typeface="Calibri" panose="020F0502020204030204" pitchFamily="34" charset="0"/>
                <a:ea typeface="Calibri" panose="020F0502020204030204" pitchFamily="34" charset="0"/>
              </a:rPr>
              <a:t> </a:t>
            </a:r>
            <a:r>
              <a:rPr lang="en-AU" sz="1600" dirty="0">
                <a:latin typeface="Calibri" panose="020F0502020204030204" pitchFamily="34" charset="0"/>
                <a:ea typeface="Calibri" panose="020F0502020204030204" pitchFamily="34" charset="0"/>
              </a:rPr>
              <a:t>learning.</a:t>
            </a:r>
          </a:p>
          <a:p>
            <a:pPr marL="228594" indent="-228594">
              <a:buFont typeface="Arial" panose="020B0604020202020204" pitchFamily="34" charset="0"/>
              <a:buChar char="•"/>
            </a:pPr>
            <a:r>
              <a:rPr lang="en-AU" sz="1600" dirty="0">
                <a:latin typeface="Calibri" panose="020F0502020204030204" pitchFamily="34" charset="0"/>
              </a:rPr>
              <a:t>The framework defines </a:t>
            </a:r>
            <a:r>
              <a:rPr lang="en-AU" sz="1600" dirty="0" err="1">
                <a:latin typeface="Calibri" panose="020F0502020204030204" pitchFamily="34" charset="0"/>
              </a:rPr>
              <a:t>microcredentials</a:t>
            </a:r>
            <a:r>
              <a:rPr lang="en-AU" sz="1600" dirty="0">
                <a:latin typeface="Calibri" panose="020F0502020204030204" pitchFamily="34" charset="0"/>
              </a:rPr>
              <a:t> as a certification of assessed learning or competency, with a minimum volume of learning of one hour and less than an AQF award qualification, that is additional, alternate, complementary to or a component part of an AQF award qualification. (Australian Government, Department of Education, 2021)</a:t>
            </a:r>
          </a:p>
          <a:p>
            <a:pPr marL="228594" indent="-228594">
              <a:buFont typeface="Arial" panose="020B0604020202020204" pitchFamily="34" charset="0"/>
              <a:buChar char="•"/>
            </a:pPr>
            <a:r>
              <a:rPr lang="en-AU" sz="1600" dirty="0">
                <a:latin typeface="Calibri" panose="020F0502020204030204" pitchFamily="34" charset="0"/>
              </a:rPr>
              <a:t>A micro-credential is a certified small volume of learning.</a:t>
            </a:r>
            <a:r>
              <a:rPr lang="en-AU" sz="1600" dirty="0"/>
              <a:t> </a:t>
            </a:r>
            <a:r>
              <a:rPr lang="en-AU" sz="1600" dirty="0">
                <a:latin typeface="Calibri" panose="020F0502020204030204" pitchFamily="34" charset="0"/>
              </a:rPr>
              <a:t>(Common definition, Common Framework for Micro-credentials in the EHEA, 2022)</a:t>
            </a:r>
          </a:p>
          <a:p>
            <a:pPr marL="228594" indent="-228594">
              <a:buFont typeface="Arial" panose="020B0604020202020204" pitchFamily="34" charset="0"/>
              <a:buChar char="•"/>
            </a:pPr>
            <a:r>
              <a:rPr lang="en-AU" sz="1600" dirty="0">
                <a:latin typeface="Calibri" panose="020F0502020204030204" pitchFamily="34" charset="0"/>
                <a:ea typeface="Calibri" panose="020F0502020204030204" pitchFamily="34" charset="0"/>
              </a:rPr>
              <a:t>A micro-credential is the record of the learning outcomes that a learner has acquired following a small volume of learning. These learning outcomes have been assessed against transparent and clearly defined standards. Courses leading to micro-credentials are designed to provide the learner with specific knowledge, skills and competences that respond to societal, personal, cultural or labour market needs. Micro-credentials are owned by the learner, can be shared and are portable. They may be standalone or combined into larger credentials. They are underpinned by quality assurance following agreed standards in the relevant sector or area of activity. (European Commission, 2012)</a:t>
            </a:r>
          </a:p>
          <a:p>
            <a:pPr marL="228594" indent="-228594">
              <a:buFont typeface="Arial" panose="020B0604020202020204" pitchFamily="34" charset="0"/>
              <a:buChar char="•"/>
            </a:pPr>
            <a:endParaRPr lang="en-AU" sz="1333" dirty="0">
              <a:latin typeface="Calibri" panose="020F0502020204030204" pitchFamily="34" charset="0"/>
              <a:ea typeface="Calibri" panose="020F0502020204030204" pitchFamily="34" charset="0"/>
            </a:endParaRPr>
          </a:p>
          <a:p>
            <a:pPr marL="228594" indent="-228594">
              <a:buFont typeface="Arial" panose="020B0604020202020204" pitchFamily="34" charset="0"/>
              <a:buChar char="•"/>
            </a:pPr>
            <a:r>
              <a:rPr lang="en-AU" sz="1333" dirty="0">
                <a:latin typeface="Calibri" panose="020F0502020204030204" pitchFamily="34" charset="0"/>
                <a:ea typeface="Calibri" panose="020F0502020204030204" pitchFamily="34" charset="0"/>
                <a:hlinkClick r:id="rId2"/>
              </a:rPr>
              <a:t>https://www.microcredseeker.edu.au/</a:t>
            </a:r>
            <a:endParaRPr lang="en-AU" sz="1333" dirty="0">
              <a:latin typeface="Calibri" panose="020F0502020204030204" pitchFamily="34" charset="0"/>
              <a:ea typeface="Calibri" panose="020F0502020204030204" pitchFamily="34" charset="0"/>
            </a:endParaRPr>
          </a:p>
          <a:p>
            <a:pPr marL="228594" indent="-228594">
              <a:buFont typeface="Arial" panose="020B0604020202020204" pitchFamily="34" charset="0"/>
              <a:buChar char="•"/>
            </a:pPr>
            <a:endParaRPr lang="en-AU" sz="1333" dirty="0">
              <a:latin typeface="Calibri" panose="020F0502020204030204" pitchFamily="34" charset="0"/>
              <a:ea typeface="Calibri" panose="020F0502020204030204" pitchFamily="34" charset="0"/>
            </a:endParaRPr>
          </a:p>
          <a:p>
            <a:pPr marL="228594" indent="-228594">
              <a:buFont typeface="Arial" panose="020B0604020202020204" pitchFamily="34" charset="0"/>
              <a:buChar char="•"/>
            </a:pPr>
            <a:endParaRPr lang="en-AU" sz="1333" dirty="0">
              <a:latin typeface="Calibri" panose="020F0502020204030204" pitchFamily="34" charset="0"/>
            </a:endParaRPr>
          </a:p>
        </p:txBody>
      </p:sp>
    </p:spTree>
    <p:extLst>
      <p:ext uri="{BB962C8B-B14F-4D97-AF65-F5344CB8AC3E}">
        <p14:creationId xmlns:p14="http://schemas.microsoft.com/office/powerpoint/2010/main" val="39693380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C1233-F3B5-18FE-66A3-6797F9CEEF89}"/>
              </a:ext>
            </a:extLst>
          </p:cNvPr>
          <p:cNvSpPr>
            <a:spLocks noGrp="1"/>
          </p:cNvSpPr>
          <p:nvPr>
            <p:ph type="title"/>
          </p:nvPr>
        </p:nvSpPr>
        <p:spPr/>
        <p:txBody>
          <a:bodyPr/>
          <a:lstStyle/>
          <a:p>
            <a:pPr algn="ctr"/>
            <a:r>
              <a:rPr lang="en-US" sz="2667" dirty="0"/>
              <a:t>Programs that combine acquisition of practical skills and advanced theoretical knowledge</a:t>
            </a:r>
            <a:br>
              <a:rPr lang="en-US" dirty="0"/>
            </a:br>
            <a:endParaRPr lang="en-AU" dirty="0"/>
          </a:p>
        </p:txBody>
      </p:sp>
      <p:sp>
        <p:nvSpPr>
          <p:cNvPr id="3" name="Text Placeholder 2">
            <a:extLst>
              <a:ext uri="{FF2B5EF4-FFF2-40B4-BE49-F238E27FC236}">
                <a16:creationId xmlns:a16="http://schemas.microsoft.com/office/drawing/2014/main" id="{A7714972-068E-5363-7003-8934E0A714D6}"/>
              </a:ext>
            </a:extLst>
          </p:cNvPr>
          <p:cNvSpPr>
            <a:spLocks noGrp="1"/>
          </p:cNvSpPr>
          <p:nvPr>
            <p:ph type="body" sz="quarter" idx="10"/>
          </p:nvPr>
        </p:nvSpPr>
        <p:spPr/>
        <p:txBody>
          <a:bodyPr/>
          <a:lstStyle/>
          <a:p>
            <a:r>
              <a:rPr lang="en-AU" sz="1467" dirty="0"/>
              <a:t>Example: German dual study programs</a:t>
            </a:r>
          </a:p>
          <a:p>
            <a:pPr>
              <a:lnSpc>
                <a:spcPct val="107000"/>
              </a:lnSpc>
              <a:spcAft>
                <a:spcPts val="1067"/>
              </a:spcAft>
            </a:pPr>
            <a:r>
              <a:rPr lang="en-AU" sz="1467" kern="100" dirty="0">
                <a:latin typeface="Calibri" panose="020F0502020204030204" pitchFamily="34" charset="0"/>
                <a:ea typeface="Calibri" panose="020F0502020204030204" pitchFamily="34" charset="0"/>
                <a:cs typeface="Times New Roman" panose="02020603050405020304" pitchFamily="18" charset="0"/>
              </a:rPr>
              <a:t>a study program combining academic/theoretical content with vocational </a:t>
            </a:r>
            <a:r>
              <a:rPr lang="en-AU" sz="1333" kern="100" dirty="0">
                <a:latin typeface="Calibri" panose="020F0502020204030204" pitchFamily="34" charset="0"/>
                <a:ea typeface="Calibri" panose="020F0502020204030204" pitchFamily="34" charset="0"/>
                <a:cs typeface="Times New Roman" panose="02020603050405020304" pitchFamily="18" charset="0"/>
              </a:rPr>
              <a:t>training (employment)/extended periods of work experience with an employer; vocational/employment component is an integral and extensive part of the overall degree program.</a:t>
            </a:r>
          </a:p>
          <a:p>
            <a:pPr>
              <a:lnSpc>
                <a:spcPct val="107000"/>
              </a:lnSpc>
              <a:spcAft>
                <a:spcPts val="1067"/>
              </a:spcAft>
            </a:pPr>
            <a:r>
              <a:rPr lang="en-AU" sz="1333" kern="100" dirty="0">
                <a:latin typeface="Calibri" panose="020F0502020204030204" pitchFamily="34" charset="0"/>
                <a:ea typeface="Calibri" panose="020F0502020204030204" pitchFamily="34" charset="0"/>
                <a:cs typeface="Times New Roman" panose="02020603050405020304" pitchFamily="18" charset="0"/>
              </a:rPr>
              <a:t>Two forms at the undergraduate level: </a:t>
            </a:r>
          </a:p>
          <a:p>
            <a:pPr marL="228594" indent="-228594">
              <a:lnSpc>
                <a:spcPct val="107000"/>
              </a:lnSpc>
              <a:spcAft>
                <a:spcPts val="1067"/>
              </a:spcAft>
              <a:buFont typeface="Arial" panose="020B0604020202020204" pitchFamily="34" charset="0"/>
              <a:buChar char="•"/>
            </a:pPr>
            <a:r>
              <a:rPr lang="en-AU" sz="1333" kern="100" dirty="0">
                <a:latin typeface="Calibri" panose="020F0502020204030204" pitchFamily="34" charset="0"/>
                <a:ea typeface="Calibri" panose="020F0502020204030204" pitchFamily="34" charset="0"/>
                <a:cs typeface="Times New Roman" panose="02020603050405020304" pitchFamily="18" charset="0"/>
              </a:rPr>
              <a:t>HE program plus formal vocational/professional training component undertaken at the employer’s site(s); combines provision of overarching theoretical knowledge with practical training in a federally recognised occupation leading to two qualifications: a bachelor degree and a vocational/professional qualification. Entry requirements generally include an employment contract and a university/university of applied science entry certification.</a:t>
            </a:r>
          </a:p>
          <a:p>
            <a:pPr marL="228594" indent="-228594">
              <a:lnSpc>
                <a:spcPct val="107000"/>
              </a:lnSpc>
              <a:spcAft>
                <a:spcPts val="1067"/>
              </a:spcAft>
              <a:buFont typeface="Arial" panose="020B0604020202020204" pitchFamily="34" charset="0"/>
              <a:buChar char="•"/>
            </a:pPr>
            <a:r>
              <a:rPr lang="en-AU" sz="1333" kern="100" dirty="0">
                <a:latin typeface="Calibri" panose="020F0502020204030204" pitchFamily="34" charset="0"/>
                <a:ea typeface="Calibri" panose="020F0502020204030204" pitchFamily="34" charset="0"/>
                <a:cs typeface="Times New Roman" panose="02020603050405020304" pitchFamily="18" charset="0"/>
              </a:rPr>
              <a:t>HE program with extensive work experience phases with an employer; combines provision of overarching theoretical knowledge with extended training phases in a recognised occupation in a workplace. Only one qualification, a bachelor degree. </a:t>
            </a:r>
          </a:p>
          <a:p>
            <a:pPr marL="228594" indent="-228594">
              <a:lnSpc>
                <a:spcPct val="107000"/>
              </a:lnSpc>
              <a:spcAft>
                <a:spcPts val="1067"/>
              </a:spcAft>
              <a:buFont typeface="Arial" panose="020B0604020202020204" pitchFamily="34" charset="0"/>
              <a:buChar char="•"/>
            </a:pPr>
            <a:r>
              <a:rPr lang="en-AU" sz="1333" kern="100" dirty="0">
                <a:latin typeface="Calibri" panose="020F0502020204030204" pitchFamily="34" charset="0"/>
                <a:ea typeface="Calibri" panose="020F0502020204030204" pitchFamily="34" charset="0"/>
                <a:cs typeface="Times New Roman" panose="02020603050405020304" pitchFamily="18" charset="0"/>
              </a:rPr>
              <a:t>Pros:</a:t>
            </a:r>
          </a:p>
          <a:p>
            <a:pPr marL="571486" lvl="1" indent="-228594">
              <a:lnSpc>
                <a:spcPct val="107000"/>
              </a:lnSpc>
              <a:spcAft>
                <a:spcPts val="1067"/>
              </a:spcAft>
              <a:buFont typeface="Arial" panose="020B0604020202020204" pitchFamily="34" charset="0"/>
              <a:buChar char="•"/>
            </a:pPr>
            <a:r>
              <a:rPr lang="en-AU" sz="1333" kern="100" dirty="0">
                <a:latin typeface="Calibri" panose="020F0502020204030204" pitchFamily="34" charset="0"/>
                <a:ea typeface="Calibri" panose="020F0502020204030204" pitchFamily="34" charset="0"/>
                <a:cs typeface="Times New Roman" panose="02020603050405020304" pitchFamily="18" charset="0"/>
              </a:rPr>
              <a:t>Possibly 2 qualifications, salary/wages component, socialisation into world of work, network, often leads to employment</a:t>
            </a:r>
          </a:p>
          <a:p>
            <a:pPr marL="228594" indent="-228594">
              <a:lnSpc>
                <a:spcPct val="107000"/>
              </a:lnSpc>
              <a:spcAft>
                <a:spcPts val="1067"/>
              </a:spcAft>
              <a:buFont typeface="Arial" panose="020B0604020202020204" pitchFamily="34" charset="0"/>
              <a:buChar char="•"/>
            </a:pPr>
            <a:r>
              <a:rPr lang="en-AU" sz="1333" kern="100" dirty="0">
                <a:latin typeface="Calibri" panose="020F0502020204030204" pitchFamily="34" charset="0"/>
                <a:cs typeface="Times New Roman" panose="02020603050405020304" pitchFamily="18" charset="0"/>
              </a:rPr>
              <a:t>Cons:</a:t>
            </a:r>
          </a:p>
          <a:p>
            <a:pPr marL="571486" lvl="1" indent="-228594">
              <a:lnSpc>
                <a:spcPct val="107000"/>
              </a:lnSpc>
              <a:spcAft>
                <a:spcPts val="1067"/>
              </a:spcAft>
              <a:buFont typeface="Arial" panose="020B0604020202020204" pitchFamily="34" charset="0"/>
              <a:buChar char="•"/>
            </a:pPr>
            <a:r>
              <a:rPr lang="en-AU" sz="1333" kern="100" dirty="0">
                <a:latin typeface="Calibri" panose="020F0502020204030204" pitchFamily="34" charset="0"/>
                <a:cs typeface="Times New Roman" panose="02020603050405020304" pitchFamily="18" charset="0"/>
              </a:rPr>
              <a:t>Very labour intensive; may lead to employers’ having an outsize influence on program development/determination</a:t>
            </a:r>
          </a:p>
          <a:p>
            <a:pPr lvl="1">
              <a:lnSpc>
                <a:spcPct val="107000"/>
              </a:lnSpc>
              <a:spcAft>
                <a:spcPts val="1067"/>
              </a:spcAft>
            </a:pPr>
            <a:endParaRPr lang="en-AU" sz="1333" kern="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678448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AD9942-5603-CC7F-6031-C79F5E65336D}"/>
              </a:ext>
            </a:extLst>
          </p:cNvPr>
          <p:cNvSpPr>
            <a:spLocks noGrp="1"/>
          </p:cNvSpPr>
          <p:nvPr>
            <p:ph type="ctrTitle"/>
          </p:nvPr>
        </p:nvSpPr>
        <p:spPr/>
        <p:txBody>
          <a:bodyPr/>
          <a:lstStyle/>
          <a:p>
            <a:r>
              <a:rPr lang="en-AU" dirty="0"/>
              <a:t>Thank you for your time</a:t>
            </a:r>
            <a:br>
              <a:rPr lang="en-AU" dirty="0"/>
            </a:br>
            <a:r>
              <a:rPr lang="en-AU" dirty="0"/>
              <a:t>Do you have any questions?</a:t>
            </a:r>
            <a:br>
              <a:rPr lang="en-AU" dirty="0"/>
            </a:br>
            <a:endParaRPr lang="en-AU" dirty="0"/>
          </a:p>
        </p:txBody>
      </p:sp>
    </p:spTree>
    <p:extLst>
      <p:ext uri="{BB962C8B-B14F-4D97-AF65-F5344CB8AC3E}">
        <p14:creationId xmlns:p14="http://schemas.microsoft.com/office/powerpoint/2010/main" val="14118062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331F2-6112-D928-9D34-E7069E995FA6}"/>
              </a:ext>
            </a:extLst>
          </p:cNvPr>
          <p:cNvSpPr>
            <a:spLocks noGrp="1"/>
          </p:cNvSpPr>
          <p:nvPr>
            <p:ph type="title"/>
          </p:nvPr>
        </p:nvSpPr>
        <p:spPr>
          <a:xfrm>
            <a:off x="1523999" y="2033450"/>
            <a:ext cx="9144000" cy="3274592"/>
          </a:xfrm>
        </p:spPr>
        <p:txBody>
          <a:bodyPr vert="horz" lIns="91440" tIns="45720" rIns="91440" bIns="45720" rtlCol="0" anchor="ctr">
            <a:normAutofit/>
          </a:bodyPr>
          <a:lstStyle/>
          <a:p>
            <a:pPr algn="ctr"/>
            <a:r>
              <a:rPr lang="en-US" sz="7200" i="1" dirty="0">
                <a:solidFill>
                  <a:schemeClr val="bg2">
                    <a:lumMod val="75000"/>
                  </a:schemeClr>
                </a:solidFill>
                <a:latin typeface="Century Gothic" panose="020B0502020202020204" pitchFamily="34" charset="0"/>
              </a:rPr>
              <a:t>Reflections and</a:t>
            </a:r>
            <a:br>
              <a:rPr lang="en-US" sz="7200" i="1" dirty="0">
                <a:solidFill>
                  <a:schemeClr val="bg2">
                    <a:lumMod val="75000"/>
                  </a:schemeClr>
                </a:solidFill>
                <a:latin typeface="Century Gothic" panose="020B0502020202020204" pitchFamily="34" charset="0"/>
              </a:rPr>
            </a:br>
            <a:r>
              <a:rPr lang="en-US" sz="7200" i="1" dirty="0">
                <a:solidFill>
                  <a:schemeClr val="bg2">
                    <a:lumMod val="75000"/>
                  </a:schemeClr>
                </a:solidFill>
                <a:latin typeface="Century Gothic" panose="020B0502020202020204" pitchFamily="34" charset="0"/>
              </a:rPr>
              <a:t>Q&amp;A</a:t>
            </a:r>
            <a:br>
              <a:rPr lang="en-US" sz="7200" b="1" kern="1200" dirty="0">
                <a:solidFill>
                  <a:schemeClr val="tx1"/>
                </a:solidFill>
              </a:rPr>
            </a:br>
            <a:br>
              <a:rPr lang="en-US" sz="2300" b="1" kern="1200" dirty="0">
                <a:solidFill>
                  <a:schemeClr val="tx1"/>
                </a:solidFill>
                <a:latin typeface="+mj-lt"/>
                <a:ea typeface="+mj-ea"/>
                <a:cs typeface="+mj-cs"/>
              </a:rPr>
            </a:br>
            <a:endParaRPr lang="en-US" sz="2300" kern="1200" dirty="0">
              <a:solidFill>
                <a:schemeClr val="tx1"/>
              </a:solidFill>
              <a:latin typeface="+mj-lt"/>
              <a:ea typeface="+mj-ea"/>
              <a:cs typeface="+mj-cs"/>
            </a:endParaRPr>
          </a:p>
        </p:txBody>
      </p:sp>
      <p:sp>
        <p:nvSpPr>
          <p:cNvPr id="4" name="Footer Placeholder 3">
            <a:extLst>
              <a:ext uri="{FF2B5EF4-FFF2-40B4-BE49-F238E27FC236}">
                <a16:creationId xmlns:a16="http://schemas.microsoft.com/office/drawing/2014/main" id="{48C1ACDC-3FCC-2DA4-7D8C-83E83D1B1B42}"/>
              </a:ext>
            </a:extLst>
          </p:cNvPr>
          <p:cNvSpPr>
            <a:spLocks noGrp="1"/>
          </p:cNvSpPr>
          <p:nvPr>
            <p:ph type="ftr" sz="quarter" idx="11"/>
          </p:nvPr>
        </p:nvSpPr>
        <p:spPr>
          <a:xfrm>
            <a:off x="4038600" y="6492240"/>
            <a:ext cx="4114800" cy="365125"/>
          </a:xfrm>
        </p:spPr>
        <p:txBody>
          <a:bodyPr vert="horz" lIns="91440" tIns="45720" rIns="91440" bIns="45720" rtlCol="0" anchor="ctr">
            <a:normAutofit/>
          </a:bodyPr>
          <a:lstStyle/>
          <a:p>
            <a:endParaRPr lang="en-US" sz="1200" kern="1200">
              <a:solidFill>
                <a:schemeClr val="tx1">
                  <a:tint val="75000"/>
                </a:schemeClr>
              </a:solidFill>
              <a:latin typeface="+mn-lt"/>
              <a:ea typeface="+mn-ea"/>
              <a:cs typeface="+mn-cs"/>
            </a:endParaRPr>
          </a:p>
        </p:txBody>
      </p:sp>
      <p:sp>
        <p:nvSpPr>
          <p:cNvPr id="5" name="Slide Number Placeholder 4">
            <a:extLst>
              <a:ext uri="{FF2B5EF4-FFF2-40B4-BE49-F238E27FC236}">
                <a16:creationId xmlns:a16="http://schemas.microsoft.com/office/drawing/2014/main" id="{BE38F3F5-462D-BFB8-D082-D517AF3ADF6A}"/>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pPr>
            <a:fld id="{3AD4276E-0D31-4723-B94A-E97A478F3230}" type="slidenum">
              <a:rPr lang="en-US" smtClean="0"/>
              <a:pPr>
                <a:spcAft>
                  <a:spcPts val="600"/>
                </a:spcAft>
              </a:pPr>
              <a:t>26</a:t>
            </a:fld>
            <a:endParaRPr lang="en-US"/>
          </a:p>
        </p:txBody>
      </p:sp>
      <p:pic>
        <p:nvPicPr>
          <p:cNvPr id="6" name="Picture 7" descr="Logo&#10;&#10;Description automatically generated">
            <a:extLst>
              <a:ext uri="{FF2B5EF4-FFF2-40B4-BE49-F238E27FC236}">
                <a16:creationId xmlns:a16="http://schemas.microsoft.com/office/drawing/2014/main" id="{4B42C193-1B33-CFD2-25C8-984F69B4F2DC}"/>
              </a:ext>
            </a:extLst>
          </p:cNvPr>
          <p:cNvPicPr>
            <a:picLocks noChangeAspect="1"/>
          </p:cNvPicPr>
          <p:nvPr/>
        </p:nvPicPr>
        <p:blipFill>
          <a:blip r:embed="rId2"/>
          <a:stretch>
            <a:fillRect/>
          </a:stretch>
        </p:blipFill>
        <p:spPr>
          <a:xfrm>
            <a:off x="664658" y="593043"/>
            <a:ext cx="1718682" cy="1094446"/>
          </a:xfrm>
          <a:prstGeom prst="rect">
            <a:avLst/>
          </a:prstGeom>
        </p:spPr>
      </p:pic>
      <p:sp>
        <p:nvSpPr>
          <p:cNvPr id="11" name="TextBox 10">
            <a:extLst>
              <a:ext uri="{FF2B5EF4-FFF2-40B4-BE49-F238E27FC236}">
                <a16:creationId xmlns:a16="http://schemas.microsoft.com/office/drawing/2014/main" id="{D62921CF-49DB-0078-9834-A1CF85F43B99}"/>
              </a:ext>
            </a:extLst>
          </p:cNvPr>
          <p:cNvSpPr txBox="1"/>
          <p:nvPr/>
        </p:nvSpPr>
        <p:spPr>
          <a:xfrm>
            <a:off x="8007893" y="817100"/>
            <a:ext cx="3345907" cy="646331"/>
          </a:xfrm>
          <a:prstGeom prst="rect">
            <a:avLst/>
          </a:prstGeom>
          <a:noFill/>
        </p:spPr>
        <p:txBody>
          <a:bodyPr wrap="square">
            <a:spAutoFit/>
          </a:bodyPr>
          <a:lstStyle/>
          <a:p>
            <a:pPr marL="0" indent="0">
              <a:buNone/>
            </a:pPr>
            <a:r>
              <a:rPr lang="en-US" sz="1800" i="1" dirty="0">
                <a:solidFill>
                  <a:schemeClr val="bg2">
                    <a:lumMod val="75000"/>
                  </a:schemeClr>
                </a:solidFill>
                <a:latin typeface="Century Gothic" panose="020B0502020202020204" pitchFamily="34" charset="0"/>
              </a:rPr>
              <a:t>ALCN Friday Forum </a:t>
            </a:r>
          </a:p>
          <a:p>
            <a:pPr marL="0" indent="0">
              <a:buNone/>
            </a:pPr>
            <a:r>
              <a:rPr lang="en-US" sz="1800" i="1" dirty="0">
                <a:solidFill>
                  <a:schemeClr val="bg2">
                    <a:lumMod val="75000"/>
                  </a:schemeClr>
                </a:solidFill>
                <a:latin typeface="Century Gothic" panose="020B0502020202020204" pitchFamily="34" charset="0"/>
              </a:rPr>
              <a:t>22 September 2023</a:t>
            </a:r>
          </a:p>
        </p:txBody>
      </p:sp>
    </p:spTree>
    <p:extLst>
      <p:ext uri="{BB962C8B-B14F-4D97-AF65-F5344CB8AC3E}">
        <p14:creationId xmlns:p14="http://schemas.microsoft.com/office/powerpoint/2010/main" val="9945428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5B339F4-93B9-4E04-9721-143AD6782E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8734DDD3-F723-4DD3-8ABE-EC0B2AC87D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22324" y="0"/>
            <a:ext cx="7147352" cy="5777808"/>
            <a:chOff x="329184" y="1"/>
            <a:chExt cx="524256" cy="5777808"/>
          </a:xfrm>
        </p:grpSpPr>
        <p:cxnSp>
          <p:nvCxnSpPr>
            <p:cNvPr id="13" name="Straight Connector 12">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Rectangle 15">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2513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387851-6CC7-838E-55A9-FDF01C04E19A}"/>
              </a:ext>
            </a:extLst>
          </p:cNvPr>
          <p:cNvSpPr>
            <a:spLocks noGrp="1"/>
          </p:cNvSpPr>
          <p:nvPr>
            <p:ph type="title"/>
          </p:nvPr>
        </p:nvSpPr>
        <p:spPr>
          <a:xfrm>
            <a:off x="1054891" y="1728572"/>
            <a:ext cx="9144000" cy="5680754"/>
          </a:xfrm>
        </p:spPr>
        <p:txBody>
          <a:bodyPr vert="horz" lIns="91440" tIns="45720" rIns="91440" bIns="45720" rtlCol="0" anchor="b">
            <a:normAutofit fontScale="90000"/>
          </a:bodyPr>
          <a:lstStyle/>
          <a:p>
            <a:pPr algn="ctr"/>
            <a:r>
              <a:rPr lang="en-US" sz="6000" i="1" kern="1200" dirty="0">
                <a:solidFill>
                  <a:schemeClr val="bg2">
                    <a:lumMod val="75000"/>
                  </a:schemeClr>
                </a:solidFill>
                <a:latin typeface="Century Gothic" panose="020B0502020202020204" pitchFamily="34" charset="0"/>
              </a:rPr>
              <a:t>Thank You </a:t>
            </a:r>
            <a:br>
              <a:rPr lang="en-US" sz="6000" i="1" kern="1200" dirty="0">
                <a:solidFill>
                  <a:schemeClr val="bg2">
                    <a:lumMod val="75000"/>
                  </a:schemeClr>
                </a:solidFill>
                <a:latin typeface="Century Gothic" panose="020B0502020202020204" pitchFamily="34" charset="0"/>
              </a:rPr>
            </a:br>
            <a:br>
              <a:rPr lang="en-US" sz="6000" i="1" dirty="0">
                <a:solidFill>
                  <a:schemeClr val="bg2">
                    <a:lumMod val="75000"/>
                  </a:schemeClr>
                </a:solidFill>
                <a:latin typeface="Century Gothic" panose="020B0502020202020204" pitchFamily="34" charset="0"/>
              </a:rPr>
            </a:br>
            <a:r>
              <a:rPr lang="en-US" sz="3100" i="1" kern="1200" dirty="0">
                <a:latin typeface="Century Gothic" panose="020B0502020202020204" pitchFamily="34" charset="0"/>
              </a:rPr>
              <a:t>For more information about The Australian Learning Communities Network go to </a:t>
            </a:r>
            <a:r>
              <a:rPr lang="en-US" sz="3100" i="1" kern="1200" dirty="0">
                <a:latin typeface="Century Gothic" panose="020B0502020202020204" pitchFamily="34" charset="0"/>
                <a:hlinkClick r:id="rId2">
                  <a:extLst>
                    <a:ext uri="{A12FA001-AC4F-418D-AE19-62706E023703}">
                      <ahyp:hlinkClr xmlns:ahyp="http://schemas.microsoft.com/office/drawing/2018/hyperlinkcolor" val="tx"/>
                    </a:ext>
                  </a:extLst>
                </a:hlinkClick>
              </a:rPr>
              <a:t>https://alcn.com.au/</a:t>
            </a:r>
            <a:r>
              <a:rPr lang="en-US" sz="3100" i="1" kern="1200" dirty="0">
                <a:latin typeface="Century Gothic" panose="020B0502020202020204" pitchFamily="34" charset="0"/>
              </a:rPr>
              <a:t> or email </a:t>
            </a:r>
            <a:r>
              <a:rPr lang="en-US" sz="3100" i="1" kern="1200" dirty="0">
                <a:latin typeface="Century Gothic" panose="020B0502020202020204" pitchFamily="34" charset="0"/>
                <a:hlinkClick r:id="rId3">
                  <a:extLst>
                    <a:ext uri="{A12FA001-AC4F-418D-AE19-62706E023703}">
                      <ahyp:hlinkClr xmlns:ahyp="http://schemas.microsoft.com/office/drawing/2018/hyperlinkcolor" val="tx"/>
                    </a:ext>
                  </a:extLst>
                </a:hlinkClick>
              </a:rPr>
              <a:t>alcn@bigpond.com</a:t>
            </a:r>
            <a:r>
              <a:rPr lang="en-US" sz="3100" i="1" kern="1200" dirty="0">
                <a:latin typeface="Century Gothic" panose="020B0502020202020204" pitchFamily="34" charset="0"/>
              </a:rPr>
              <a:t> </a:t>
            </a:r>
            <a:br>
              <a:rPr lang="en-US" sz="3100" i="1" kern="1200" dirty="0">
                <a:latin typeface="Century Gothic" panose="020B0502020202020204" pitchFamily="34" charset="0"/>
              </a:rPr>
            </a:br>
            <a:r>
              <a:rPr lang="en-US" sz="3100" i="1" kern="1200" dirty="0">
                <a:latin typeface="Century Gothic" panose="020B0502020202020204" pitchFamily="34" charset="0"/>
              </a:rPr>
              <a:t>FB: https://www.facebook.com/aus.alcn</a:t>
            </a:r>
            <a:br>
              <a:rPr lang="en-US" sz="3100" i="1" kern="1200" dirty="0">
                <a:latin typeface="Century Gothic" panose="020B0502020202020204" pitchFamily="34" charset="0"/>
              </a:rPr>
            </a:br>
            <a:br>
              <a:rPr lang="en-US" sz="3100" i="1" kern="1200" dirty="0">
                <a:latin typeface="Century Gothic" panose="020B0502020202020204" pitchFamily="34" charset="0"/>
              </a:rPr>
            </a:br>
            <a:br>
              <a:rPr lang="en-US" sz="6000" i="1" kern="1200" dirty="0">
                <a:solidFill>
                  <a:schemeClr val="bg2">
                    <a:lumMod val="75000"/>
                  </a:schemeClr>
                </a:solidFill>
                <a:latin typeface="Century Gothic" panose="020B0502020202020204" pitchFamily="34" charset="0"/>
              </a:rPr>
            </a:br>
            <a:endParaRPr lang="en-US" sz="6000" i="1" kern="1200" dirty="0">
              <a:solidFill>
                <a:schemeClr val="bg2">
                  <a:lumMod val="75000"/>
                </a:schemeClr>
              </a:solidFill>
              <a:latin typeface="Century Gothic" panose="020B0502020202020204" pitchFamily="34" charset="0"/>
            </a:endParaRPr>
          </a:p>
        </p:txBody>
      </p:sp>
      <p:sp>
        <p:nvSpPr>
          <p:cNvPr id="3" name="Date Placeholder 2">
            <a:extLst>
              <a:ext uri="{FF2B5EF4-FFF2-40B4-BE49-F238E27FC236}">
                <a16:creationId xmlns:a16="http://schemas.microsoft.com/office/drawing/2014/main" id="{F9E2ECB5-ECA2-C739-8FB4-71A5B374E33E}"/>
              </a:ext>
            </a:extLst>
          </p:cNvPr>
          <p:cNvSpPr>
            <a:spLocks noGrp="1"/>
          </p:cNvSpPr>
          <p:nvPr>
            <p:ph type="dt" sz="half" idx="10"/>
          </p:nvPr>
        </p:nvSpPr>
        <p:spPr>
          <a:xfrm>
            <a:off x="838200" y="6492240"/>
            <a:ext cx="2743200" cy="365125"/>
          </a:xfrm>
        </p:spPr>
        <p:txBody>
          <a:bodyPr vert="horz" lIns="91440" tIns="45720" rIns="91440" bIns="45720" rtlCol="0" anchor="ctr">
            <a:normAutofit/>
          </a:bodyPr>
          <a:lstStyle/>
          <a:p>
            <a:pPr>
              <a:spcAft>
                <a:spcPts val="600"/>
              </a:spcAft>
              <a:defRPr/>
            </a:pPr>
            <a:endParaRPr lang="en-US" dirty="0"/>
          </a:p>
        </p:txBody>
      </p:sp>
      <p:sp>
        <p:nvSpPr>
          <p:cNvPr id="4" name="Footer Placeholder 3">
            <a:extLst>
              <a:ext uri="{FF2B5EF4-FFF2-40B4-BE49-F238E27FC236}">
                <a16:creationId xmlns:a16="http://schemas.microsoft.com/office/drawing/2014/main" id="{CFE8DFAF-3323-E7E4-CA67-C98154D24BF9}"/>
              </a:ext>
            </a:extLst>
          </p:cNvPr>
          <p:cNvSpPr>
            <a:spLocks noGrp="1"/>
          </p:cNvSpPr>
          <p:nvPr>
            <p:ph type="ftr" sz="quarter" idx="11"/>
          </p:nvPr>
        </p:nvSpPr>
        <p:spPr>
          <a:xfrm>
            <a:off x="4038600" y="6492240"/>
            <a:ext cx="4114800" cy="365125"/>
          </a:xfrm>
        </p:spPr>
        <p:txBody>
          <a:bodyPr vert="horz" lIns="91440" tIns="45720" rIns="91440" bIns="45720" rtlCol="0" anchor="ctr">
            <a:normAutofit/>
          </a:bodyPr>
          <a:lstStyle/>
          <a:p>
            <a:pPr>
              <a:spcAft>
                <a:spcPts val="600"/>
              </a:spcAft>
              <a:defRPr/>
            </a:pPr>
            <a:endParaRPr lang="en-US" kern="1200" dirty="0">
              <a:solidFill>
                <a:schemeClr val="tx1">
                  <a:tint val="75000"/>
                </a:schemeClr>
              </a:solidFill>
              <a:latin typeface="+mn-lt"/>
              <a:ea typeface="+mn-ea"/>
              <a:cs typeface="+mn-cs"/>
            </a:endParaRPr>
          </a:p>
        </p:txBody>
      </p:sp>
      <p:sp>
        <p:nvSpPr>
          <p:cNvPr id="5" name="Slide Number Placeholder 4">
            <a:extLst>
              <a:ext uri="{FF2B5EF4-FFF2-40B4-BE49-F238E27FC236}">
                <a16:creationId xmlns:a16="http://schemas.microsoft.com/office/drawing/2014/main" id="{D3AEB7D6-D1DE-959B-0FF1-4F149280C424}"/>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defRPr/>
            </a:pPr>
            <a:fld id="{22519B1A-89D9-3F49-B747-8A805483E1A9}" type="slidenum">
              <a:rPr lang="en-US" altLang="en-US" smtClean="0"/>
              <a:pPr>
                <a:spcAft>
                  <a:spcPts val="600"/>
                </a:spcAft>
                <a:defRPr/>
              </a:pPr>
              <a:t>27</a:t>
            </a:fld>
            <a:endParaRPr lang="en-US" altLang="en-US"/>
          </a:p>
        </p:txBody>
      </p:sp>
      <p:pic>
        <p:nvPicPr>
          <p:cNvPr id="7" name="Picture 6">
            <a:extLst>
              <a:ext uri="{FF2B5EF4-FFF2-40B4-BE49-F238E27FC236}">
                <a16:creationId xmlns:a16="http://schemas.microsoft.com/office/drawing/2014/main" id="{DA338F60-5280-3873-D3DB-2F84F702D76E}"/>
              </a:ext>
            </a:extLst>
          </p:cNvPr>
          <p:cNvPicPr>
            <a:picLocks noChangeAspect="1"/>
          </p:cNvPicPr>
          <p:nvPr/>
        </p:nvPicPr>
        <p:blipFill>
          <a:blip r:embed="rId4"/>
          <a:stretch>
            <a:fillRect/>
          </a:stretch>
        </p:blipFill>
        <p:spPr>
          <a:xfrm>
            <a:off x="596464" y="563944"/>
            <a:ext cx="6664948" cy="1812804"/>
          </a:xfrm>
          <a:prstGeom prst="rect">
            <a:avLst/>
          </a:prstGeom>
        </p:spPr>
      </p:pic>
      <p:sp>
        <p:nvSpPr>
          <p:cNvPr id="9" name="TextBox 8">
            <a:extLst>
              <a:ext uri="{FF2B5EF4-FFF2-40B4-BE49-F238E27FC236}">
                <a16:creationId xmlns:a16="http://schemas.microsoft.com/office/drawing/2014/main" id="{9848978C-DC17-E1A3-534D-C74E9FB60D11}"/>
              </a:ext>
            </a:extLst>
          </p:cNvPr>
          <p:cNvSpPr txBox="1"/>
          <p:nvPr/>
        </p:nvSpPr>
        <p:spPr>
          <a:xfrm>
            <a:off x="8610600" y="853445"/>
            <a:ext cx="2743200" cy="646331"/>
          </a:xfrm>
          <a:prstGeom prst="rect">
            <a:avLst/>
          </a:prstGeom>
          <a:noFill/>
        </p:spPr>
        <p:txBody>
          <a:bodyPr wrap="square">
            <a:spAutoFit/>
          </a:bodyPr>
          <a:lstStyle/>
          <a:p>
            <a:pPr marL="0" indent="0">
              <a:buNone/>
            </a:pPr>
            <a:r>
              <a:rPr lang="en-US" sz="1800" i="1" dirty="0">
                <a:solidFill>
                  <a:schemeClr val="bg2">
                    <a:lumMod val="75000"/>
                  </a:schemeClr>
                </a:solidFill>
                <a:latin typeface="Century Gothic" panose="020B0502020202020204" pitchFamily="34" charset="0"/>
              </a:rPr>
              <a:t>ALCN Friday Forum </a:t>
            </a:r>
          </a:p>
          <a:p>
            <a:pPr marL="0" indent="0">
              <a:buNone/>
            </a:pPr>
            <a:r>
              <a:rPr lang="en-US" sz="1800" i="1" dirty="0">
                <a:solidFill>
                  <a:schemeClr val="bg2">
                    <a:lumMod val="75000"/>
                  </a:schemeClr>
                </a:solidFill>
                <a:latin typeface="Century Gothic" panose="020B0502020202020204" pitchFamily="34" charset="0"/>
              </a:rPr>
              <a:t>22 September 2023</a:t>
            </a:r>
          </a:p>
        </p:txBody>
      </p:sp>
    </p:spTree>
    <p:extLst>
      <p:ext uri="{BB962C8B-B14F-4D97-AF65-F5344CB8AC3E}">
        <p14:creationId xmlns:p14="http://schemas.microsoft.com/office/powerpoint/2010/main" val="2130801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932E6-599D-5681-785D-BB5F44B3809A}"/>
              </a:ext>
            </a:extLst>
          </p:cNvPr>
          <p:cNvSpPr txBox="1">
            <a:spLocks/>
          </p:cNvSpPr>
          <p:nvPr/>
        </p:nvSpPr>
        <p:spPr>
          <a:xfrm>
            <a:off x="548401" y="2570670"/>
            <a:ext cx="11095197" cy="2948572"/>
          </a:xfrm>
          <a:prstGeom prst="rect">
            <a:avLst/>
          </a:prstGeom>
          <a:ln w="57150">
            <a:solidFill>
              <a:srgbClr val="FFC000"/>
            </a:solidFill>
          </a:ln>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buAutoNum type="arabicPeriod"/>
            </a:pPr>
            <a:r>
              <a:rPr lang="en-AU" sz="2400" dirty="0">
                <a:solidFill>
                  <a:schemeClr val="bg2">
                    <a:lumMod val="75000"/>
                  </a:schemeClr>
                </a:solidFill>
                <a:latin typeface="Century Gothic" panose="020B0502020202020204" pitchFamily="34" charset="0"/>
                <a:ea typeface="Calibri" panose="020F0502020204030204" pitchFamily="34" charset="0"/>
                <a:cs typeface="Times New Roman" panose="02020603050405020304" pitchFamily="18" charset="0"/>
              </a:rPr>
              <a:t>Advantages of extending the Learning City Approach into other areas of Local Government and beyond – George Osborne, Manager Economic Development </a:t>
            </a:r>
            <a:br>
              <a:rPr lang="en-AU" sz="2400" dirty="0">
                <a:solidFill>
                  <a:schemeClr val="bg2">
                    <a:lumMod val="75000"/>
                  </a:schemeClr>
                </a:solidFill>
                <a:latin typeface="Century Gothic" panose="020B0502020202020204" pitchFamily="34" charset="0"/>
                <a:ea typeface="Calibri" panose="020F0502020204030204" pitchFamily="34" charset="0"/>
                <a:cs typeface="Times New Roman" panose="02020603050405020304" pitchFamily="18" charset="0"/>
              </a:rPr>
            </a:br>
            <a:endParaRPr lang="en-AU" sz="2400" dirty="0">
              <a:solidFill>
                <a:schemeClr val="bg2">
                  <a:lumMod val="75000"/>
                </a:schemeClr>
              </a:solidFill>
              <a:latin typeface="Century Gothic" panose="020B0502020202020204" pitchFamily="34" charset="0"/>
              <a:ea typeface="Calibri" panose="020F0502020204030204" pitchFamily="34" charset="0"/>
              <a:cs typeface="Times New Roman" panose="02020603050405020304" pitchFamily="18" charset="0"/>
            </a:endParaRPr>
          </a:p>
          <a:p>
            <a:pPr marL="457200" indent="-457200">
              <a:buAutoNum type="arabicPeriod"/>
            </a:pPr>
            <a:r>
              <a:rPr lang="en-AU" sz="2400" dirty="0">
                <a:solidFill>
                  <a:schemeClr val="bg2">
                    <a:lumMod val="75000"/>
                  </a:schemeClr>
                </a:solidFill>
                <a:latin typeface="Century Gothic" panose="020B0502020202020204" pitchFamily="34" charset="0"/>
                <a:ea typeface="Calibri" panose="020F0502020204030204" pitchFamily="34" charset="0"/>
                <a:cs typeface="Calibri" panose="020F0502020204030204" pitchFamily="34" charset="0"/>
              </a:rPr>
              <a:t>Learning and/or earning: Tensions between learning for the economic sphere (jobs) and learning for well-being/democracy - </a:t>
            </a:r>
            <a:r>
              <a:rPr lang="en-AU" sz="2400" dirty="0">
                <a:solidFill>
                  <a:schemeClr val="bg2">
                    <a:lumMod val="75000"/>
                  </a:schemeClr>
                </a:solidFill>
                <a:effectLst/>
                <a:latin typeface="Century Gothic" panose="020B0502020202020204" pitchFamily="34" charset="0"/>
                <a:ea typeface="Calibri" panose="020F0502020204030204" pitchFamily="34" charset="0"/>
              </a:rPr>
              <a:t>Maren Klein, Research Fellow, EU Centre of Excellence, RMIT </a:t>
            </a:r>
            <a:br>
              <a:rPr lang="en-AU" dirty="0">
                <a:solidFill>
                  <a:schemeClr val="bg2">
                    <a:lumMod val="75000"/>
                  </a:schemeClr>
                </a:solidFill>
                <a:latin typeface="Century Gothic" panose="020B0502020202020204" pitchFamily="34" charset="0"/>
                <a:ea typeface="Calibri" panose="020F0502020204030204" pitchFamily="34" charset="0"/>
                <a:cs typeface="Times New Roman" panose="02020603050405020304" pitchFamily="18" charset="0"/>
              </a:rPr>
            </a:br>
            <a:endParaRPr lang="en-US" sz="4000" dirty="0">
              <a:solidFill>
                <a:schemeClr val="bg2">
                  <a:lumMod val="75000"/>
                </a:schemeClr>
              </a:solidFill>
              <a:latin typeface="Century Gothic" panose="020B0502020202020204" pitchFamily="34" charset="0"/>
            </a:endParaRPr>
          </a:p>
        </p:txBody>
      </p:sp>
      <p:sp>
        <p:nvSpPr>
          <p:cNvPr id="3" name="Subtitle 2">
            <a:extLst>
              <a:ext uri="{FF2B5EF4-FFF2-40B4-BE49-F238E27FC236}">
                <a16:creationId xmlns:a16="http://schemas.microsoft.com/office/drawing/2014/main" id="{FDCDC225-7414-5642-C529-6A23229BC3E3}"/>
              </a:ext>
            </a:extLst>
          </p:cNvPr>
          <p:cNvSpPr txBox="1">
            <a:spLocks/>
          </p:cNvSpPr>
          <p:nvPr/>
        </p:nvSpPr>
        <p:spPr>
          <a:xfrm>
            <a:off x="8436632" y="285238"/>
            <a:ext cx="3206966" cy="13758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i="1" dirty="0">
                <a:solidFill>
                  <a:schemeClr val="bg2">
                    <a:lumMod val="75000"/>
                  </a:schemeClr>
                </a:solidFill>
                <a:latin typeface="Century Gothic" panose="020B0502020202020204" pitchFamily="34" charset="0"/>
              </a:rPr>
              <a:t>ALCN Friday Forum </a:t>
            </a:r>
          </a:p>
          <a:p>
            <a:pPr marL="0" indent="0">
              <a:buNone/>
            </a:pPr>
            <a:r>
              <a:rPr lang="en-US" sz="2400" i="1" dirty="0">
                <a:solidFill>
                  <a:schemeClr val="bg2">
                    <a:lumMod val="75000"/>
                  </a:schemeClr>
                </a:solidFill>
                <a:latin typeface="Century Gothic" panose="020B0502020202020204" pitchFamily="34" charset="0"/>
              </a:rPr>
              <a:t>22 September 2023</a:t>
            </a:r>
          </a:p>
          <a:p>
            <a:pPr marL="0" indent="0">
              <a:buNone/>
            </a:pPr>
            <a:endParaRPr lang="en-US" sz="2000" dirty="0">
              <a:solidFill>
                <a:schemeClr val="bg2">
                  <a:lumMod val="75000"/>
                </a:schemeClr>
              </a:solidFill>
              <a:latin typeface="Century Gothic" panose="020B0502020202020204" pitchFamily="34" charset="0"/>
            </a:endParaRPr>
          </a:p>
          <a:p>
            <a:pPr marL="0" indent="0">
              <a:buNone/>
            </a:pPr>
            <a:endParaRPr lang="en-US" sz="2000" b="1" dirty="0"/>
          </a:p>
        </p:txBody>
      </p:sp>
      <p:pic>
        <p:nvPicPr>
          <p:cNvPr id="4" name="Picture 3">
            <a:extLst>
              <a:ext uri="{FF2B5EF4-FFF2-40B4-BE49-F238E27FC236}">
                <a16:creationId xmlns:a16="http://schemas.microsoft.com/office/drawing/2014/main" id="{0C1D3929-C373-B819-226D-F149B9B5DA8F}"/>
              </a:ext>
            </a:extLst>
          </p:cNvPr>
          <p:cNvPicPr>
            <a:picLocks noChangeAspect="1"/>
          </p:cNvPicPr>
          <p:nvPr/>
        </p:nvPicPr>
        <p:blipFill>
          <a:blip r:embed="rId2"/>
          <a:stretch>
            <a:fillRect/>
          </a:stretch>
        </p:blipFill>
        <p:spPr>
          <a:xfrm>
            <a:off x="0" y="0"/>
            <a:ext cx="7739405" cy="2105046"/>
          </a:xfrm>
          <a:prstGeom prst="rect">
            <a:avLst/>
          </a:prstGeom>
        </p:spPr>
      </p:pic>
    </p:spTree>
    <p:extLst>
      <p:ext uri="{BB962C8B-B14F-4D97-AF65-F5344CB8AC3E}">
        <p14:creationId xmlns:p14="http://schemas.microsoft.com/office/powerpoint/2010/main" val="11636980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grass, outdoor, sky, river&#10;&#10;Description automatically generated">
            <a:extLst>
              <a:ext uri="{FF2B5EF4-FFF2-40B4-BE49-F238E27FC236}">
                <a16:creationId xmlns:a16="http://schemas.microsoft.com/office/drawing/2014/main" id="{85C0A490-F0DF-2AA6-5E0C-FBD58D22C2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30"/>
            <a:ext cx="12192000" cy="6858730"/>
          </a:xfrm>
          <a:prstGeom prst="rect">
            <a:avLst/>
          </a:prstGeom>
        </p:spPr>
      </p:pic>
      <p:pic>
        <p:nvPicPr>
          <p:cNvPr id="7" name="Picture 6">
            <a:extLst>
              <a:ext uri="{FF2B5EF4-FFF2-40B4-BE49-F238E27FC236}">
                <a16:creationId xmlns:a16="http://schemas.microsoft.com/office/drawing/2014/main" id="{6ECE63B4-159B-40C2-B0B0-647D2B497D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03913" y="5496467"/>
            <a:ext cx="1354257" cy="691016"/>
          </a:xfrm>
          <a:prstGeom prst="rect">
            <a:avLst/>
          </a:prstGeom>
        </p:spPr>
      </p:pic>
      <p:sp>
        <p:nvSpPr>
          <p:cNvPr id="11" name="Shape 26">
            <a:extLst>
              <a:ext uri="{FF2B5EF4-FFF2-40B4-BE49-F238E27FC236}">
                <a16:creationId xmlns:a16="http://schemas.microsoft.com/office/drawing/2014/main" id="{3B2824EE-EEE0-BF27-09A5-D5224C029A2A}"/>
              </a:ext>
            </a:extLst>
          </p:cNvPr>
          <p:cNvSpPr/>
          <p:nvPr/>
        </p:nvSpPr>
        <p:spPr>
          <a:xfrm>
            <a:off x="790664" y="2106528"/>
            <a:ext cx="4078315" cy="504035"/>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wrap="square" lIns="126000" tIns="108000" rIns="25400" bIns="25400" anchor="ctr">
            <a:spAutoFit/>
          </a:bodyPr>
          <a:lstStyle/>
          <a:p>
            <a:pPr defTabSz="412750">
              <a:lnSpc>
                <a:spcPct val="80000"/>
              </a:lnSpc>
              <a:defRPr sz="1800"/>
            </a:pPr>
            <a:r>
              <a:rPr lang="en-AU" sz="3000" kern="0" spc="-150" dirty="0">
                <a:solidFill>
                  <a:srgbClr val="005CAB"/>
                </a:solidFill>
                <a:latin typeface="Montserrat" panose="00000500000000000000" pitchFamily="50" charset="0"/>
                <a:ea typeface="Open Sans Extrabold"/>
                <a:cs typeface="Open Sans Extrabold"/>
                <a:sym typeface="Open Sans Extrabold"/>
              </a:rPr>
              <a:t>HUME CITY COUNCIL</a:t>
            </a:r>
            <a:endParaRPr sz="3000" kern="0" spc="-150" dirty="0">
              <a:solidFill>
                <a:srgbClr val="005CAB"/>
              </a:solidFill>
              <a:latin typeface="Montserrat" panose="00000500000000000000" pitchFamily="50" charset="0"/>
              <a:ea typeface="Open Sans Extrabold"/>
              <a:cs typeface="Open Sans Extrabold"/>
              <a:sym typeface="Open Sans Extrabold"/>
            </a:endParaRPr>
          </a:p>
        </p:txBody>
      </p:sp>
      <p:sp>
        <p:nvSpPr>
          <p:cNvPr id="3" name="TextBox 2">
            <a:extLst>
              <a:ext uri="{FF2B5EF4-FFF2-40B4-BE49-F238E27FC236}">
                <a16:creationId xmlns:a16="http://schemas.microsoft.com/office/drawing/2014/main" id="{F127FEB2-DB97-2E20-4A06-3091BE15886C}"/>
              </a:ext>
            </a:extLst>
          </p:cNvPr>
          <p:cNvSpPr txBox="1"/>
          <p:nvPr/>
        </p:nvSpPr>
        <p:spPr>
          <a:xfrm>
            <a:off x="790665" y="2595923"/>
            <a:ext cx="10319656" cy="845392"/>
          </a:xfrm>
          <a:prstGeom prst="rect">
            <a:avLst/>
          </a:prstGeom>
          <a:solidFill>
            <a:srgbClr val="005CAB"/>
          </a:solidFill>
        </p:spPr>
        <p:txBody>
          <a:bodyPr wrap="square" lIns="144000" tIns="162000" rIns="162000" bIns="90000" rtlCol="0">
            <a:spAutoFit/>
          </a:bodyPr>
          <a:lstStyle/>
          <a:p>
            <a:pPr defTabSz="412750">
              <a:lnSpc>
                <a:spcPct val="80000"/>
              </a:lnSpc>
              <a:defRPr sz="1800"/>
            </a:pPr>
            <a:r>
              <a:rPr lang="en-AU" sz="4800" b="1" kern="0" spc="-150" dirty="0">
                <a:solidFill>
                  <a:srgbClr val="F8F8F8"/>
                </a:solidFill>
                <a:latin typeface="Montserrat" panose="00000500000000000000" pitchFamily="50" charset="0"/>
                <a:ea typeface="Open Sans Extrabold"/>
                <a:cs typeface="Open Sans Extrabold"/>
                <a:sym typeface="Open Sans Extrabold"/>
              </a:rPr>
              <a:t>Economic Development</a:t>
            </a:r>
          </a:p>
        </p:txBody>
      </p:sp>
      <p:sp>
        <p:nvSpPr>
          <p:cNvPr id="12" name="TextBox 11">
            <a:extLst>
              <a:ext uri="{FF2B5EF4-FFF2-40B4-BE49-F238E27FC236}">
                <a16:creationId xmlns:a16="http://schemas.microsoft.com/office/drawing/2014/main" id="{8701099B-E02E-3D6C-3697-BDD615A1DC6F}"/>
              </a:ext>
            </a:extLst>
          </p:cNvPr>
          <p:cNvSpPr txBox="1"/>
          <p:nvPr/>
        </p:nvSpPr>
        <p:spPr>
          <a:xfrm>
            <a:off x="790664" y="3276536"/>
            <a:ext cx="10319656" cy="1042369"/>
          </a:xfrm>
          <a:prstGeom prst="rect">
            <a:avLst/>
          </a:prstGeom>
          <a:solidFill>
            <a:srgbClr val="005CAB"/>
          </a:solidFill>
        </p:spPr>
        <p:txBody>
          <a:bodyPr wrap="square" lIns="144000" tIns="162000" rIns="162000" bIns="90000" rtlCol="0">
            <a:spAutoFit/>
          </a:bodyPr>
          <a:lstStyle/>
          <a:p>
            <a:pPr defTabSz="412750">
              <a:lnSpc>
                <a:spcPct val="80000"/>
              </a:lnSpc>
              <a:defRPr sz="1800"/>
            </a:pPr>
            <a:r>
              <a:rPr lang="en-AU" sz="4800" b="1" kern="0" spc="-150" dirty="0">
                <a:solidFill>
                  <a:srgbClr val="F8F8F8"/>
                </a:solidFill>
                <a:latin typeface="Montserrat" panose="00000500000000000000" pitchFamily="50" charset="0"/>
                <a:ea typeface="Open Sans Extrabold"/>
                <a:cs typeface="Open Sans Extrabold"/>
                <a:sym typeface="Open Sans Extrabold"/>
              </a:rPr>
              <a:t>- Economic Inclusion and the Learning City Approach</a:t>
            </a:r>
          </a:p>
        </p:txBody>
      </p:sp>
    </p:spTree>
    <p:extLst>
      <p:ext uri="{BB962C8B-B14F-4D97-AF65-F5344CB8AC3E}">
        <p14:creationId xmlns:p14="http://schemas.microsoft.com/office/powerpoint/2010/main" val="350131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timeline&#10;&#10;Description automatically generated">
            <a:extLst>
              <a:ext uri="{FF2B5EF4-FFF2-40B4-BE49-F238E27FC236}">
                <a16:creationId xmlns:a16="http://schemas.microsoft.com/office/drawing/2014/main" id="{6010D75E-EBB3-4275-B19D-2B54E1F4725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5602"/>
          <a:stretch/>
        </p:blipFill>
        <p:spPr>
          <a:xfrm>
            <a:off x="1660125" y="892762"/>
            <a:ext cx="4435978" cy="5921735"/>
          </a:xfrm>
          <a:prstGeom prst="rect">
            <a:avLst/>
          </a:prstGeom>
        </p:spPr>
      </p:pic>
      <p:pic>
        <p:nvPicPr>
          <p:cNvPr id="13" name="Picture 12" descr="A picture containing graphical user interface&#10;&#10;Description automatically generated">
            <a:extLst>
              <a:ext uri="{FF2B5EF4-FFF2-40B4-BE49-F238E27FC236}">
                <a16:creationId xmlns:a16="http://schemas.microsoft.com/office/drawing/2014/main" id="{87F744BE-5F25-4B54-B313-F7B2D1A45B9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5599"/>
          <a:stretch/>
        </p:blipFill>
        <p:spPr>
          <a:xfrm>
            <a:off x="6096000" y="892762"/>
            <a:ext cx="4435874" cy="5921753"/>
          </a:xfrm>
          <a:prstGeom prst="rect">
            <a:avLst/>
          </a:prstGeom>
        </p:spPr>
      </p:pic>
      <p:sp>
        <p:nvSpPr>
          <p:cNvPr id="7" name="Text Box 12">
            <a:extLst>
              <a:ext uri="{FF2B5EF4-FFF2-40B4-BE49-F238E27FC236}">
                <a16:creationId xmlns:a16="http://schemas.microsoft.com/office/drawing/2014/main" id="{C46F478E-55AC-4ADD-9603-91F91E2C2A8B}"/>
              </a:ext>
            </a:extLst>
          </p:cNvPr>
          <p:cNvSpPr txBox="1">
            <a:spLocks noChangeArrowheads="1"/>
          </p:cNvSpPr>
          <p:nvPr/>
        </p:nvSpPr>
        <p:spPr bwMode="auto">
          <a:xfrm>
            <a:off x="2063750" y="260649"/>
            <a:ext cx="8280400" cy="1148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aseline="-25000">
                <a:solidFill>
                  <a:schemeClr val="tx1"/>
                </a:solidFill>
                <a:latin typeface="Arial" charset="0"/>
              </a:defRPr>
            </a:lvl1pPr>
            <a:lvl2pPr marL="742950" indent="-285750" eaLnBrk="0" hangingPunct="0">
              <a:defRPr baseline="-25000">
                <a:solidFill>
                  <a:schemeClr val="tx1"/>
                </a:solidFill>
                <a:latin typeface="Arial" charset="0"/>
              </a:defRPr>
            </a:lvl2pPr>
            <a:lvl3pPr marL="1143000" indent="-228600" eaLnBrk="0" hangingPunct="0">
              <a:defRPr baseline="-25000">
                <a:solidFill>
                  <a:schemeClr val="tx1"/>
                </a:solidFill>
                <a:latin typeface="Arial" charset="0"/>
              </a:defRPr>
            </a:lvl3pPr>
            <a:lvl4pPr marL="1600200" indent="-228600" eaLnBrk="0" hangingPunct="0">
              <a:defRPr baseline="-25000">
                <a:solidFill>
                  <a:schemeClr val="tx1"/>
                </a:solidFill>
                <a:latin typeface="Arial" charset="0"/>
              </a:defRPr>
            </a:lvl4pPr>
            <a:lvl5pPr marL="2057400" indent="-228600" eaLnBrk="0" hangingPunct="0">
              <a:defRPr baseline="-25000">
                <a:solidFill>
                  <a:schemeClr val="tx1"/>
                </a:solidFill>
                <a:latin typeface="Arial" charset="0"/>
              </a:defRPr>
            </a:lvl5pPr>
            <a:lvl6pPr marL="2514600" indent="-228600" eaLnBrk="0" fontAlgn="base" hangingPunct="0">
              <a:spcBef>
                <a:spcPct val="0"/>
              </a:spcBef>
              <a:spcAft>
                <a:spcPct val="0"/>
              </a:spcAft>
              <a:defRPr baseline="-25000">
                <a:solidFill>
                  <a:schemeClr val="tx1"/>
                </a:solidFill>
                <a:latin typeface="Arial" charset="0"/>
              </a:defRPr>
            </a:lvl6pPr>
            <a:lvl7pPr marL="2971800" indent="-228600" eaLnBrk="0" fontAlgn="base" hangingPunct="0">
              <a:spcBef>
                <a:spcPct val="0"/>
              </a:spcBef>
              <a:spcAft>
                <a:spcPct val="0"/>
              </a:spcAft>
              <a:defRPr baseline="-25000">
                <a:solidFill>
                  <a:schemeClr val="tx1"/>
                </a:solidFill>
                <a:latin typeface="Arial" charset="0"/>
              </a:defRPr>
            </a:lvl7pPr>
            <a:lvl8pPr marL="3429000" indent="-228600" eaLnBrk="0" fontAlgn="base" hangingPunct="0">
              <a:spcBef>
                <a:spcPct val="0"/>
              </a:spcBef>
              <a:spcAft>
                <a:spcPct val="0"/>
              </a:spcAft>
              <a:defRPr baseline="-25000">
                <a:solidFill>
                  <a:schemeClr val="tx1"/>
                </a:solidFill>
                <a:latin typeface="Arial" charset="0"/>
              </a:defRPr>
            </a:lvl8pPr>
            <a:lvl9pPr marL="3886200" indent="-228600" eaLnBrk="0" fontAlgn="base" hangingPunct="0">
              <a:spcBef>
                <a:spcPct val="0"/>
              </a:spcBef>
              <a:spcAft>
                <a:spcPct val="0"/>
              </a:spcAft>
              <a:defRPr baseline="-25000">
                <a:solidFill>
                  <a:schemeClr val="tx1"/>
                </a:solidFill>
                <a:latin typeface="Arial" charset="0"/>
              </a:defRPr>
            </a:lvl9pPr>
          </a:lstStyle>
          <a:p>
            <a:pPr algn="ctr" eaLnBrk="1" hangingPunct="1">
              <a:lnSpc>
                <a:spcPct val="70000"/>
              </a:lnSpc>
            </a:pPr>
            <a:r>
              <a:rPr lang="en-AU" altLang="en-US" sz="3200" b="1" baseline="0" dirty="0">
                <a:solidFill>
                  <a:srgbClr val="003399"/>
                </a:solidFill>
                <a:latin typeface="Arial Black" pitchFamily="34" charset="0"/>
              </a:rPr>
              <a:t>HUME CITY BUSINESS AND COMMUNITY DEMOGRAPHICS</a:t>
            </a:r>
          </a:p>
          <a:p>
            <a:pPr algn="ctr" eaLnBrk="1" hangingPunct="1">
              <a:lnSpc>
                <a:spcPct val="70000"/>
              </a:lnSpc>
            </a:pPr>
            <a:endParaRPr lang="en-AU" altLang="en-US" sz="3200" b="1" baseline="0" dirty="0">
              <a:solidFill>
                <a:srgbClr val="003399"/>
              </a:solidFill>
              <a:latin typeface="Arial Black" pitchFamily="34" charset="0"/>
            </a:endParaRPr>
          </a:p>
        </p:txBody>
      </p:sp>
    </p:spTree>
    <p:extLst>
      <p:ext uri="{BB962C8B-B14F-4D97-AF65-F5344CB8AC3E}">
        <p14:creationId xmlns:p14="http://schemas.microsoft.com/office/powerpoint/2010/main" val="2415594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8D18F-E32B-3D11-FEBA-6BF987C7CC5A}"/>
              </a:ext>
            </a:extLst>
          </p:cNvPr>
          <p:cNvSpPr>
            <a:spLocks noGrp="1"/>
          </p:cNvSpPr>
          <p:nvPr>
            <p:ph type="title"/>
          </p:nvPr>
        </p:nvSpPr>
        <p:spPr>
          <a:xfrm>
            <a:off x="609600" y="222659"/>
            <a:ext cx="10972800" cy="571500"/>
          </a:xfrm>
        </p:spPr>
        <p:txBody>
          <a:bodyPr/>
          <a:lstStyle/>
          <a:p>
            <a:r>
              <a:rPr lang="en-AU" sz="2800" b="1" dirty="0">
                <a:solidFill>
                  <a:srgbClr val="005CAB"/>
                </a:solidFill>
                <a:latin typeface="Montserrat SemiBold" panose="00000700000000000000" pitchFamily="50" charset="0"/>
              </a:rPr>
              <a:t>A UNIQUE CONTEXT</a:t>
            </a:r>
          </a:p>
        </p:txBody>
      </p:sp>
      <p:sp>
        <p:nvSpPr>
          <p:cNvPr id="3" name="Content Placeholder 2">
            <a:extLst>
              <a:ext uri="{FF2B5EF4-FFF2-40B4-BE49-F238E27FC236}">
                <a16:creationId xmlns:a16="http://schemas.microsoft.com/office/drawing/2014/main" id="{39712C56-AF9D-BD4B-BCA0-3ED5EE39AA11}"/>
              </a:ext>
            </a:extLst>
          </p:cNvPr>
          <p:cNvSpPr>
            <a:spLocks noGrp="1"/>
          </p:cNvSpPr>
          <p:nvPr>
            <p:ph idx="1"/>
          </p:nvPr>
        </p:nvSpPr>
        <p:spPr>
          <a:xfrm>
            <a:off x="609600" y="837972"/>
            <a:ext cx="6353325" cy="4525963"/>
          </a:xfrm>
        </p:spPr>
        <p:txBody>
          <a:bodyPr>
            <a:normAutofit lnSpcReduction="10000"/>
          </a:bodyPr>
          <a:lstStyle/>
          <a:p>
            <a:endParaRPr lang="en-AU" sz="2400" b="1" dirty="0">
              <a:latin typeface="Montserrat" panose="00000500000000000000" pitchFamily="50" charset="0"/>
            </a:endParaRPr>
          </a:p>
          <a:p>
            <a:r>
              <a:rPr lang="en-AU" sz="2400" b="1" dirty="0">
                <a:latin typeface="Montserrat" panose="00000500000000000000" pitchFamily="50" charset="0"/>
              </a:rPr>
              <a:t>Hume’s unemployment rate reducing but is still the highest LGA in Victoria</a:t>
            </a:r>
          </a:p>
          <a:p>
            <a:r>
              <a:rPr lang="en-AU" sz="2400" b="1" dirty="0">
                <a:latin typeface="Montserrat" panose="00000500000000000000" pitchFamily="50" charset="0"/>
              </a:rPr>
              <a:t>Stronger economic growth than Victorian average</a:t>
            </a:r>
          </a:p>
          <a:p>
            <a:r>
              <a:rPr lang="en-AU" sz="2400" b="1" dirty="0">
                <a:latin typeface="Montserrat" panose="00000500000000000000" pitchFamily="50" charset="0"/>
              </a:rPr>
              <a:t>Home to a diverse population who speak 150 languages and bring diverse but not always recognised skills, and entrepreneurial flair</a:t>
            </a:r>
          </a:p>
          <a:p>
            <a:r>
              <a:rPr lang="en-AU" sz="2400" b="1" dirty="0">
                <a:latin typeface="Montserrat" panose="00000500000000000000" pitchFamily="50" charset="0"/>
              </a:rPr>
              <a:t>Lower levels of tertiary qualifications</a:t>
            </a:r>
          </a:p>
          <a:p>
            <a:r>
              <a:rPr lang="en-AU" sz="2400" b="1" dirty="0">
                <a:solidFill>
                  <a:prstClr val="black"/>
                </a:solidFill>
                <a:latin typeface="Montserrat" panose="00000500000000000000" pitchFamily="50" charset="0"/>
              </a:rPr>
              <a:t>Growing visitor economy</a:t>
            </a:r>
            <a:endParaRPr lang="en-AU" sz="2400" b="1" kern="0" spc="0" dirty="0">
              <a:solidFill>
                <a:prstClr val="black"/>
              </a:solidFill>
              <a:latin typeface="Montserrat" panose="00000500000000000000" pitchFamily="50" charset="0"/>
            </a:endParaRPr>
          </a:p>
          <a:p>
            <a:pPr marL="0" indent="0">
              <a:buNone/>
            </a:pPr>
            <a:endParaRPr lang="en-AU" sz="2400" b="1" dirty="0">
              <a:latin typeface="Montserrat" panose="00000500000000000000" pitchFamily="50" charset="0"/>
            </a:endParaRPr>
          </a:p>
        </p:txBody>
      </p:sp>
      <p:graphicFrame>
        <p:nvGraphicFramePr>
          <p:cNvPr id="4" name="Chart 3">
            <a:extLst>
              <a:ext uri="{FF2B5EF4-FFF2-40B4-BE49-F238E27FC236}">
                <a16:creationId xmlns:a16="http://schemas.microsoft.com/office/drawing/2014/main" id="{FE5356A1-B7D5-56F7-67C5-C4637E887273}"/>
              </a:ext>
            </a:extLst>
          </p:cNvPr>
          <p:cNvGraphicFramePr/>
          <p:nvPr/>
        </p:nvGraphicFramePr>
        <p:xfrm>
          <a:off x="6962925" y="1417638"/>
          <a:ext cx="5002753" cy="2187980"/>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6" descr="A group of people with their arms around each other&#10;&#10;Description automatically generated with low confidence">
            <a:extLst>
              <a:ext uri="{FF2B5EF4-FFF2-40B4-BE49-F238E27FC236}">
                <a16:creationId xmlns:a16="http://schemas.microsoft.com/office/drawing/2014/main" id="{30210B0D-B345-933C-BD2A-A5B57A6F53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9402" y="4343400"/>
            <a:ext cx="4543900" cy="2041070"/>
          </a:xfrm>
          <a:prstGeom prst="rect">
            <a:avLst/>
          </a:prstGeom>
        </p:spPr>
      </p:pic>
      <p:pic>
        <p:nvPicPr>
          <p:cNvPr id="5" name="Picture 4">
            <a:extLst>
              <a:ext uri="{FF2B5EF4-FFF2-40B4-BE49-F238E27FC236}">
                <a16:creationId xmlns:a16="http://schemas.microsoft.com/office/drawing/2014/main" id="{C1D68D6A-3080-9B75-BB2F-5D5D849381FD}"/>
              </a:ext>
            </a:extLst>
          </p:cNvPr>
          <p:cNvPicPr>
            <a:picLocks noChangeAspect="1"/>
          </p:cNvPicPr>
          <p:nvPr/>
        </p:nvPicPr>
        <p:blipFill>
          <a:blip r:embed="rId5"/>
          <a:stretch>
            <a:fillRect/>
          </a:stretch>
        </p:blipFill>
        <p:spPr>
          <a:xfrm>
            <a:off x="0" y="6300485"/>
            <a:ext cx="12192000" cy="603504"/>
          </a:xfrm>
          <a:prstGeom prst="rect">
            <a:avLst/>
          </a:prstGeom>
        </p:spPr>
      </p:pic>
      <p:sp>
        <p:nvSpPr>
          <p:cNvPr id="6" name="Shape 3087">
            <a:extLst>
              <a:ext uri="{FF2B5EF4-FFF2-40B4-BE49-F238E27FC236}">
                <a16:creationId xmlns:a16="http://schemas.microsoft.com/office/drawing/2014/main" id="{12C4A86C-92D9-912E-04F2-BF138ACDF64A}"/>
              </a:ext>
            </a:extLst>
          </p:cNvPr>
          <p:cNvSpPr/>
          <p:nvPr/>
        </p:nvSpPr>
        <p:spPr>
          <a:xfrm>
            <a:off x="596899" y="6355003"/>
            <a:ext cx="9048906" cy="369332"/>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lgn="l">
              <a:defRPr sz="4200" b="1" spc="-126">
                <a:solidFill>
                  <a:srgbClr val="FFFFFF"/>
                </a:solidFill>
                <a:latin typeface="Open Sans"/>
                <a:ea typeface="Open Sans"/>
                <a:cs typeface="Open Sans"/>
                <a:sym typeface="Open Sans"/>
              </a:defRPr>
            </a:lvl1pPr>
          </a:lstStyle>
          <a:p>
            <a:pPr defTabSz="412750">
              <a:defRPr sz="1800" b="0" spc="0">
                <a:solidFill>
                  <a:srgbClr val="000000"/>
                </a:solidFill>
              </a:defRPr>
            </a:pPr>
            <a:endParaRPr lang="en-US" sz="1200" b="0" kern="0" spc="-75" dirty="0">
              <a:solidFill>
                <a:srgbClr val="F8F8F8"/>
              </a:solidFill>
              <a:latin typeface="Montserrat SemiBold" panose="00000700000000000000" pitchFamily="50" charset="0"/>
            </a:endParaRPr>
          </a:p>
          <a:p>
            <a:pPr defTabSz="412750">
              <a:defRPr sz="1800" b="0" spc="0">
                <a:solidFill>
                  <a:srgbClr val="000000"/>
                </a:solidFill>
              </a:defRPr>
            </a:pPr>
            <a:r>
              <a:rPr lang="en-US" sz="1200" b="0" kern="0" spc="-75" dirty="0">
                <a:solidFill>
                  <a:srgbClr val="F8F8F8"/>
                </a:solidFill>
                <a:latin typeface="Montserrat SemiBold" panose="00000700000000000000" pitchFamily="50" charset="0"/>
              </a:rPr>
              <a:t>Hume City Council</a:t>
            </a:r>
          </a:p>
        </p:txBody>
      </p:sp>
      <p:pic>
        <p:nvPicPr>
          <p:cNvPr id="9" name="Picture 8">
            <a:extLst>
              <a:ext uri="{FF2B5EF4-FFF2-40B4-BE49-F238E27FC236}">
                <a16:creationId xmlns:a16="http://schemas.microsoft.com/office/drawing/2014/main" id="{CE60D0AB-D1FE-E2DD-0E4B-D40C17CE0518}"/>
              </a:ext>
            </a:extLst>
          </p:cNvPr>
          <p:cNvPicPr>
            <a:picLocks noChangeAspect="1"/>
          </p:cNvPicPr>
          <p:nvPr/>
        </p:nvPicPr>
        <p:blipFill>
          <a:blip r:embed="rId6"/>
          <a:stretch>
            <a:fillRect/>
          </a:stretch>
        </p:blipFill>
        <p:spPr>
          <a:xfrm>
            <a:off x="11131480" y="6428486"/>
            <a:ext cx="688908" cy="347502"/>
          </a:xfrm>
          <a:prstGeom prst="rect">
            <a:avLst/>
          </a:prstGeom>
        </p:spPr>
      </p:pic>
    </p:spTree>
    <p:extLst>
      <p:ext uri="{BB962C8B-B14F-4D97-AF65-F5344CB8AC3E}">
        <p14:creationId xmlns:p14="http://schemas.microsoft.com/office/powerpoint/2010/main" val="9959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09" name="Picture 2308" descr="A screenshot of a graph&#10;&#10;Description automatically generated">
            <a:extLst>
              <a:ext uri="{FF2B5EF4-FFF2-40B4-BE49-F238E27FC236}">
                <a16:creationId xmlns:a16="http://schemas.microsoft.com/office/drawing/2014/main" id="{0BAB77B7-4986-07D6-0CD6-B282FB94A5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876" y="522056"/>
            <a:ext cx="10988248" cy="5813888"/>
          </a:xfrm>
          <a:prstGeom prst="rect">
            <a:avLst/>
          </a:prstGeom>
        </p:spPr>
      </p:pic>
      <p:pic>
        <p:nvPicPr>
          <p:cNvPr id="2" name="Picture 1">
            <a:extLst>
              <a:ext uri="{FF2B5EF4-FFF2-40B4-BE49-F238E27FC236}">
                <a16:creationId xmlns:a16="http://schemas.microsoft.com/office/drawing/2014/main" id="{D496BA3C-2D92-4B2A-70D8-D6FBDB7C0871}"/>
              </a:ext>
            </a:extLst>
          </p:cNvPr>
          <p:cNvPicPr>
            <a:picLocks noChangeAspect="1"/>
          </p:cNvPicPr>
          <p:nvPr/>
        </p:nvPicPr>
        <p:blipFill>
          <a:blip r:embed="rId3"/>
          <a:stretch>
            <a:fillRect/>
          </a:stretch>
        </p:blipFill>
        <p:spPr>
          <a:xfrm>
            <a:off x="0" y="6261075"/>
            <a:ext cx="12192000" cy="603504"/>
          </a:xfrm>
          <a:prstGeom prst="rect">
            <a:avLst/>
          </a:prstGeom>
        </p:spPr>
      </p:pic>
      <p:pic>
        <p:nvPicPr>
          <p:cNvPr id="3" name="Picture 2">
            <a:extLst>
              <a:ext uri="{FF2B5EF4-FFF2-40B4-BE49-F238E27FC236}">
                <a16:creationId xmlns:a16="http://schemas.microsoft.com/office/drawing/2014/main" id="{E0B2DA81-7926-D80E-2992-EF0643C33F42}"/>
              </a:ext>
            </a:extLst>
          </p:cNvPr>
          <p:cNvPicPr>
            <a:picLocks noChangeAspect="1"/>
          </p:cNvPicPr>
          <p:nvPr/>
        </p:nvPicPr>
        <p:blipFill>
          <a:blip r:embed="rId4"/>
          <a:stretch>
            <a:fillRect/>
          </a:stretch>
        </p:blipFill>
        <p:spPr>
          <a:xfrm>
            <a:off x="11104781" y="6389076"/>
            <a:ext cx="688908" cy="347502"/>
          </a:xfrm>
          <a:prstGeom prst="rect">
            <a:avLst/>
          </a:prstGeom>
        </p:spPr>
      </p:pic>
      <p:pic>
        <p:nvPicPr>
          <p:cNvPr id="4" name="Picture 3">
            <a:extLst>
              <a:ext uri="{FF2B5EF4-FFF2-40B4-BE49-F238E27FC236}">
                <a16:creationId xmlns:a16="http://schemas.microsoft.com/office/drawing/2014/main" id="{C21C9F3E-4275-7FD6-761B-FB4B8A57E666}"/>
              </a:ext>
            </a:extLst>
          </p:cNvPr>
          <p:cNvPicPr>
            <a:picLocks noChangeAspect="1"/>
          </p:cNvPicPr>
          <p:nvPr/>
        </p:nvPicPr>
        <p:blipFill>
          <a:blip r:embed="rId5"/>
          <a:stretch>
            <a:fillRect/>
          </a:stretch>
        </p:blipFill>
        <p:spPr>
          <a:xfrm>
            <a:off x="386474" y="6335944"/>
            <a:ext cx="1127858" cy="341406"/>
          </a:xfrm>
          <a:prstGeom prst="rect">
            <a:avLst/>
          </a:prstGeom>
        </p:spPr>
      </p:pic>
    </p:spTree>
    <p:extLst>
      <p:ext uri="{BB962C8B-B14F-4D97-AF65-F5344CB8AC3E}">
        <p14:creationId xmlns:p14="http://schemas.microsoft.com/office/powerpoint/2010/main" val="2434410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e chart with text and icons&#10;&#10;Description automatically generated">
            <a:extLst>
              <a:ext uri="{FF2B5EF4-FFF2-40B4-BE49-F238E27FC236}">
                <a16:creationId xmlns:a16="http://schemas.microsoft.com/office/drawing/2014/main" id="{5358FA11-2211-2004-7689-2D47C17519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414" y="706000"/>
            <a:ext cx="11938676" cy="5232590"/>
          </a:xfrm>
          <a:prstGeom prst="rect">
            <a:avLst/>
          </a:prstGeom>
        </p:spPr>
      </p:pic>
      <p:pic>
        <p:nvPicPr>
          <p:cNvPr id="2" name="Picture 1">
            <a:extLst>
              <a:ext uri="{FF2B5EF4-FFF2-40B4-BE49-F238E27FC236}">
                <a16:creationId xmlns:a16="http://schemas.microsoft.com/office/drawing/2014/main" id="{CF9B8585-4A54-244B-7777-ECD386CA3235}"/>
              </a:ext>
            </a:extLst>
          </p:cNvPr>
          <p:cNvPicPr>
            <a:picLocks noChangeAspect="1"/>
          </p:cNvPicPr>
          <p:nvPr/>
        </p:nvPicPr>
        <p:blipFill>
          <a:blip r:embed="rId3"/>
          <a:stretch>
            <a:fillRect/>
          </a:stretch>
        </p:blipFill>
        <p:spPr>
          <a:xfrm>
            <a:off x="844661" y="6342843"/>
            <a:ext cx="1127858" cy="341406"/>
          </a:xfrm>
          <a:prstGeom prst="rect">
            <a:avLst/>
          </a:prstGeom>
        </p:spPr>
      </p:pic>
      <p:pic>
        <p:nvPicPr>
          <p:cNvPr id="3" name="Picture 2">
            <a:extLst>
              <a:ext uri="{FF2B5EF4-FFF2-40B4-BE49-F238E27FC236}">
                <a16:creationId xmlns:a16="http://schemas.microsoft.com/office/drawing/2014/main" id="{CB30802C-62EC-8CE8-75E3-A3BFC4E2F5A2}"/>
              </a:ext>
            </a:extLst>
          </p:cNvPr>
          <p:cNvPicPr>
            <a:picLocks noChangeAspect="1"/>
          </p:cNvPicPr>
          <p:nvPr/>
        </p:nvPicPr>
        <p:blipFill>
          <a:blip r:embed="rId4"/>
          <a:stretch>
            <a:fillRect/>
          </a:stretch>
        </p:blipFill>
        <p:spPr>
          <a:xfrm>
            <a:off x="4721736" y="6510498"/>
            <a:ext cx="688908" cy="347502"/>
          </a:xfrm>
          <a:prstGeom prst="rect">
            <a:avLst/>
          </a:prstGeom>
        </p:spPr>
      </p:pic>
      <p:pic>
        <p:nvPicPr>
          <p:cNvPr id="4" name="Picture 3">
            <a:extLst>
              <a:ext uri="{FF2B5EF4-FFF2-40B4-BE49-F238E27FC236}">
                <a16:creationId xmlns:a16="http://schemas.microsoft.com/office/drawing/2014/main" id="{C85E1965-8B75-791F-9F76-F40AFE14380F}"/>
              </a:ext>
            </a:extLst>
          </p:cNvPr>
          <p:cNvPicPr>
            <a:picLocks noChangeAspect="1"/>
          </p:cNvPicPr>
          <p:nvPr/>
        </p:nvPicPr>
        <p:blipFill>
          <a:blip r:embed="rId5"/>
          <a:stretch>
            <a:fillRect/>
          </a:stretch>
        </p:blipFill>
        <p:spPr>
          <a:xfrm>
            <a:off x="0" y="6256716"/>
            <a:ext cx="12192000" cy="603504"/>
          </a:xfrm>
          <a:prstGeom prst="rect">
            <a:avLst/>
          </a:prstGeom>
        </p:spPr>
      </p:pic>
      <p:pic>
        <p:nvPicPr>
          <p:cNvPr id="6" name="Picture 5">
            <a:extLst>
              <a:ext uri="{FF2B5EF4-FFF2-40B4-BE49-F238E27FC236}">
                <a16:creationId xmlns:a16="http://schemas.microsoft.com/office/drawing/2014/main" id="{BFF4155F-30A8-66AC-712D-88B31CE94788}"/>
              </a:ext>
            </a:extLst>
          </p:cNvPr>
          <p:cNvPicPr>
            <a:picLocks noChangeAspect="1"/>
          </p:cNvPicPr>
          <p:nvPr/>
        </p:nvPicPr>
        <p:blipFill>
          <a:blip r:embed="rId3"/>
          <a:stretch>
            <a:fillRect/>
          </a:stretch>
        </p:blipFill>
        <p:spPr>
          <a:xfrm>
            <a:off x="418533" y="6339795"/>
            <a:ext cx="1127858" cy="341406"/>
          </a:xfrm>
          <a:prstGeom prst="rect">
            <a:avLst/>
          </a:prstGeom>
        </p:spPr>
      </p:pic>
      <p:pic>
        <p:nvPicPr>
          <p:cNvPr id="7" name="Picture 6">
            <a:extLst>
              <a:ext uri="{FF2B5EF4-FFF2-40B4-BE49-F238E27FC236}">
                <a16:creationId xmlns:a16="http://schemas.microsoft.com/office/drawing/2014/main" id="{B7DFD92B-3DDF-6F1E-36D2-C9AA4129E774}"/>
              </a:ext>
            </a:extLst>
          </p:cNvPr>
          <p:cNvPicPr>
            <a:picLocks noChangeAspect="1"/>
          </p:cNvPicPr>
          <p:nvPr/>
        </p:nvPicPr>
        <p:blipFill>
          <a:blip r:embed="rId4"/>
          <a:stretch>
            <a:fillRect/>
          </a:stretch>
        </p:blipFill>
        <p:spPr>
          <a:xfrm>
            <a:off x="11084559" y="6384717"/>
            <a:ext cx="688908" cy="347502"/>
          </a:xfrm>
          <a:prstGeom prst="rect">
            <a:avLst/>
          </a:prstGeom>
        </p:spPr>
      </p:pic>
    </p:spTree>
    <p:extLst>
      <p:ext uri="{BB962C8B-B14F-4D97-AF65-F5344CB8AC3E}">
        <p14:creationId xmlns:p14="http://schemas.microsoft.com/office/powerpoint/2010/main" val="2179311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2696">
            <a:extLst>
              <a:ext uri="{FF2B5EF4-FFF2-40B4-BE49-F238E27FC236}">
                <a16:creationId xmlns:a16="http://schemas.microsoft.com/office/drawing/2014/main" id="{A718F901-2C3A-443E-A563-B6E05044F2AE}"/>
              </a:ext>
            </a:extLst>
          </p:cNvPr>
          <p:cNvSpPr/>
          <p:nvPr/>
        </p:nvSpPr>
        <p:spPr>
          <a:xfrm>
            <a:off x="596899" y="207930"/>
            <a:ext cx="10872289" cy="882293"/>
          </a:xfrm>
          <a:prstGeom prst="rect">
            <a:avLst/>
          </a:prstGeom>
          <a:ln w="12700">
            <a:miter lim="400000"/>
          </a:ln>
          <a:extLst>
            <a:ext uri="{C572A759-6A51-4108-AA02-DFA0A04FC94B}">
              <ma14:wrappingTextBoxFlag xmlns:ma14="http://schemas.microsoft.com/office/mac/drawingml/2011/main" xmlns="" val="1"/>
            </a:ext>
          </a:extLst>
        </p:spPr>
        <p:txBody>
          <a:bodyPr wrap="square" lIns="25400" tIns="25400" rIns="25400" bIns="25400" anchor="ctr">
            <a:spAutoFit/>
          </a:bodyPr>
          <a:lstStyle/>
          <a:p>
            <a:pPr marL="0" marR="0" lvl="0" indent="0" algn="l" defTabSz="412750" rtl="0" eaLnBrk="1" fontAlgn="auto" latinLnBrk="0" hangingPunct="1">
              <a:lnSpc>
                <a:spcPct val="100000"/>
              </a:lnSpc>
              <a:spcBef>
                <a:spcPts val="0"/>
              </a:spcBef>
              <a:spcAft>
                <a:spcPts val="0"/>
              </a:spcAft>
              <a:buClrTx/>
              <a:buSzTx/>
              <a:buFontTx/>
              <a:buNone/>
              <a:tabLst/>
              <a:defRPr sz="1800"/>
            </a:pPr>
            <a:r>
              <a:rPr kumimoji="0" lang="en-AU" sz="2700" b="1" i="0" u="none" strike="noStrike" kern="0" cap="none" spc="-75" normalizeH="0" baseline="0" noProof="0" dirty="0">
                <a:ln>
                  <a:noFill/>
                </a:ln>
                <a:solidFill>
                  <a:srgbClr val="005CAB"/>
                </a:solidFill>
                <a:effectLst/>
                <a:uLnTx/>
                <a:uFillTx/>
                <a:latin typeface="Montserrat SemiBold" panose="00000700000000000000" pitchFamily="50" charset="0"/>
                <a:ea typeface="Open Sans Light"/>
                <a:cs typeface="Open Sans Light"/>
                <a:sym typeface="Open Sans"/>
              </a:rPr>
              <a:t>This has led to an innovative approach by economic development</a:t>
            </a:r>
          </a:p>
        </p:txBody>
      </p:sp>
      <p:sp>
        <p:nvSpPr>
          <p:cNvPr id="7" name="Shape 3087">
            <a:extLst>
              <a:ext uri="{FF2B5EF4-FFF2-40B4-BE49-F238E27FC236}">
                <a16:creationId xmlns:a16="http://schemas.microsoft.com/office/drawing/2014/main" id="{0EA06C66-488D-461D-88E9-83C65DB9BFF8}"/>
              </a:ext>
            </a:extLst>
          </p:cNvPr>
          <p:cNvSpPr/>
          <p:nvPr/>
        </p:nvSpPr>
        <p:spPr>
          <a:xfrm>
            <a:off x="813048" y="663534"/>
            <a:ext cx="7143630" cy="623657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algn="l">
              <a:defRPr sz="4200" b="1" spc="-126">
                <a:solidFill>
                  <a:srgbClr val="FFFFFF"/>
                </a:solidFill>
                <a:latin typeface="Open Sans"/>
                <a:ea typeface="Open Sans"/>
                <a:cs typeface="Open Sans"/>
                <a:sym typeface="Open Sans"/>
              </a:defRPr>
            </a:lvl1pPr>
          </a:lstStyle>
          <a:p>
            <a:pPr marL="0" indent="0">
              <a:buNone/>
            </a:pPr>
            <a:endParaRPr lang="en-AU" sz="2800" kern="0" spc="0" dirty="0">
              <a:solidFill>
                <a:prstClr val="black"/>
              </a:solidFill>
              <a:latin typeface="Montserrat" panose="00000500000000000000" pitchFamily="50" charset="0"/>
            </a:endParaRPr>
          </a:p>
          <a:p>
            <a:pPr marL="285750" indent="-285750">
              <a:buClr>
                <a:srgbClr val="005CAB"/>
              </a:buClr>
              <a:buFont typeface="Wingdings" panose="05000000000000000000" pitchFamily="2" charset="2"/>
              <a:buChar char="§"/>
            </a:pPr>
            <a:r>
              <a:rPr lang="en-AU" sz="2000" kern="0" spc="0" dirty="0">
                <a:solidFill>
                  <a:prstClr val="black"/>
                </a:solidFill>
                <a:latin typeface="Montserrat" panose="00000500000000000000" pitchFamily="50" charset="0"/>
              </a:rPr>
              <a:t>Focus on connecting businesses and our residents looking for work</a:t>
            </a:r>
          </a:p>
          <a:p>
            <a:pPr marL="285750" indent="-285750">
              <a:buClr>
                <a:srgbClr val="005CAB"/>
              </a:buClr>
              <a:buFont typeface="Wingdings" panose="05000000000000000000" pitchFamily="2" charset="2"/>
              <a:buChar char="§"/>
            </a:pPr>
            <a:r>
              <a:rPr lang="en-AU" sz="2000" kern="0" spc="0" dirty="0">
                <a:solidFill>
                  <a:prstClr val="black"/>
                </a:solidFill>
                <a:latin typeface="Montserrat" panose="00000500000000000000" pitchFamily="50" charset="0"/>
              </a:rPr>
              <a:t>Long term disadvantage/untapped potential has led to focus on boosting work skills/job readiness – improving economic inclusion</a:t>
            </a:r>
          </a:p>
          <a:p>
            <a:pPr marL="285750" indent="-285750">
              <a:buClr>
                <a:srgbClr val="005CAB"/>
              </a:buClr>
              <a:buFont typeface="Wingdings" panose="05000000000000000000" pitchFamily="2" charset="2"/>
              <a:buChar char="§"/>
            </a:pPr>
            <a:r>
              <a:rPr lang="en-AU" sz="2000" kern="0" spc="0" dirty="0">
                <a:solidFill>
                  <a:prstClr val="black"/>
                </a:solidFill>
                <a:latin typeface="Montserrat" panose="00000500000000000000" pitchFamily="50" charset="0"/>
              </a:rPr>
              <a:t>A place-based approach</a:t>
            </a:r>
          </a:p>
          <a:p>
            <a:pPr marL="285750" indent="-285750">
              <a:buClr>
                <a:srgbClr val="005CAB"/>
              </a:buClr>
              <a:buFont typeface="Wingdings" panose="05000000000000000000" pitchFamily="2" charset="2"/>
              <a:buChar char="§"/>
            </a:pPr>
            <a:r>
              <a:rPr lang="en-AU" sz="2000" kern="0" spc="0" dirty="0">
                <a:solidFill>
                  <a:prstClr val="black"/>
                </a:solidFill>
                <a:latin typeface="Montserrat" panose="00000500000000000000" pitchFamily="50" charset="0"/>
              </a:rPr>
              <a:t>Innovative-  Local Jobs for Local People, Social and Economic Development Program (SEED), Hume Multiversity, Circular Economy, StartNorth </a:t>
            </a:r>
          </a:p>
          <a:p>
            <a:pPr marL="285750" indent="-285750">
              <a:buClr>
                <a:srgbClr val="005CAB"/>
              </a:buClr>
              <a:buFont typeface="Wingdings" panose="05000000000000000000" pitchFamily="2" charset="2"/>
              <a:buChar char="§"/>
            </a:pPr>
            <a:r>
              <a:rPr lang="en-AU" sz="2000" kern="0" spc="0" dirty="0">
                <a:solidFill>
                  <a:prstClr val="black"/>
                </a:solidFill>
                <a:latin typeface="Montserrat" panose="00000500000000000000" pitchFamily="50" charset="0"/>
              </a:rPr>
              <a:t>Governance role of Hume Jobs and Skills Task Force</a:t>
            </a:r>
          </a:p>
          <a:p>
            <a:pPr marL="285750" indent="-285750">
              <a:buClr>
                <a:srgbClr val="005CAB"/>
              </a:buClr>
              <a:buFont typeface="Wingdings" panose="05000000000000000000" pitchFamily="2" charset="2"/>
              <a:buChar char="§"/>
            </a:pPr>
            <a:r>
              <a:rPr lang="en-AU" sz="2000" kern="0" spc="0" dirty="0">
                <a:solidFill>
                  <a:prstClr val="black"/>
                </a:solidFill>
                <a:latin typeface="Montserrat" panose="00000500000000000000" pitchFamily="50" charset="0"/>
              </a:rPr>
              <a:t>Leveraging our work through partnerships achieves greater impact, attracting significant and longer-term grant funding supported by collaborative program delivery with Multiversity Partners</a:t>
            </a:r>
          </a:p>
          <a:p>
            <a:endParaRPr lang="en-AU" sz="2000" kern="0" spc="0" dirty="0">
              <a:solidFill>
                <a:prstClr val="black"/>
              </a:solidFill>
              <a:latin typeface="Montserrat" panose="00000500000000000000" pitchFamily="50" charset="0"/>
            </a:endParaRPr>
          </a:p>
          <a:p>
            <a:pPr marL="342900" marR="0" lvl="0" indent="-342900" algn="l" defTabSz="412750" rtl="0" eaLnBrk="1" fontAlgn="auto" latinLnBrk="0" hangingPunct="1">
              <a:lnSpc>
                <a:spcPct val="150000"/>
              </a:lnSpc>
              <a:spcBef>
                <a:spcPts val="0"/>
              </a:spcBef>
              <a:spcAft>
                <a:spcPts val="0"/>
              </a:spcAft>
              <a:buClr>
                <a:srgbClr val="005CAB"/>
              </a:buClr>
              <a:buSzTx/>
              <a:buFont typeface="Wingdings" panose="05000000000000000000" pitchFamily="2" charset="2"/>
              <a:buChar char="§"/>
              <a:tabLst/>
              <a:defRPr sz="1800" b="0" spc="0">
                <a:solidFill>
                  <a:srgbClr val="000000"/>
                </a:solidFill>
              </a:defRPr>
            </a:pPr>
            <a:endParaRPr lang="en-AU" sz="2800" kern="0" spc="0" dirty="0">
              <a:solidFill>
                <a:prstClr val="black"/>
              </a:solidFill>
              <a:latin typeface="Montserrat" panose="00000500000000000000" pitchFamily="50" charset="0"/>
            </a:endParaRPr>
          </a:p>
        </p:txBody>
      </p:sp>
      <p:sp>
        <p:nvSpPr>
          <p:cNvPr id="11" name="Rectangle 7">
            <a:extLst>
              <a:ext uri="{FF2B5EF4-FFF2-40B4-BE49-F238E27FC236}">
                <a16:creationId xmlns:a16="http://schemas.microsoft.com/office/drawing/2014/main" id="{5D4EEEF6-AC5C-5E37-E049-53DF82061DBC}"/>
              </a:ext>
            </a:extLst>
          </p:cNvPr>
          <p:cNvSpPr>
            <a:spLocks noChangeArrowheads="1"/>
          </p:cNvSpPr>
          <p:nvPr/>
        </p:nvSpPr>
        <p:spPr bwMode="auto">
          <a:xfrm>
            <a:off x="0" y="6221649"/>
            <a:ext cx="12192000" cy="606369"/>
          </a:xfrm>
          <a:prstGeom prst="rect">
            <a:avLst/>
          </a:prstGeom>
          <a:solidFill>
            <a:srgbClr val="005CAB"/>
          </a:solidFill>
          <a:ln>
            <a:noFill/>
          </a:ln>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altLang="en-US" sz="1800" b="0" i="0" u="none" strike="noStrike" kern="1200" cap="none" spc="0" normalizeH="0" baseline="-25000" noProof="0" dirty="0">
              <a:ln>
                <a:noFill/>
              </a:ln>
              <a:solidFill>
                <a:srgbClr val="000000"/>
              </a:solidFill>
              <a:effectLst/>
              <a:uLnTx/>
              <a:uFillTx/>
              <a:latin typeface="Arial" panose="020B0604020202020204" pitchFamily="34" charset="0"/>
              <a:ea typeface="+mn-ea"/>
              <a:cs typeface="+mn-cs"/>
            </a:endParaRPr>
          </a:p>
        </p:txBody>
      </p:sp>
      <p:pic>
        <p:nvPicPr>
          <p:cNvPr id="12" name="Picture 11">
            <a:extLst>
              <a:ext uri="{FF2B5EF4-FFF2-40B4-BE49-F238E27FC236}">
                <a16:creationId xmlns:a16="http://schemas.microsoft.com/office/drawing/2014/main" id="{BDACE655-9AF7-3DCF-4D85-34C4C2A99A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29705" y="6379516"/>
            <a:ext cx="687106" cy="350599"/>
          </a:xfrm>
          <a:prstGeom prst="rect">
            <a:avLst/>
          </a:prstGeom>
        </p:spPr>
      </p:pic>
      <p:sp>
        <p:nvSpPr>
          <p:cNvPr id="13" name="Shape 3087">
            <a:extLst>
              <a:ext uri="{FF2B5EF4-FFF2-40B4-BE49-F238E27FC236}">
                <a16:creationId xmlns:a16="http://schemas.microsoft.com/office/drawing/2014/main" id="{27EB5A12-F2AA-B3BE-BB30-5B301234FD9E}"/>
              </a:ext>
            </a:extLst>
          </p:cNvPr>
          <p:cNvSpPr/>
          <p:nvPr/>
        </p:nvSpPr>
        <p:spPr>
          <a:xfrm>
            <a:off x="596899" y="6322345"/>
            <a:ext cx="1063225" cy="246221"/>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lgn="l">
              <a:defRPr sz="4200" b="1" spc="-126">
                <a:solidFill>
                  <a:srgbClr val="FFFFFF"/>
                </a:solidFill>
                <a:latin typeface="Open Sans"/>
                <a:ea typeface="Open Sans"/>
                <a:cs typeface="Open Sans"/>
                <a:sym typeface="Open Sans"/>
              </a:defRPr>
            </a:lvl1pPr>
          </a:lstStyle>
          <a:p>
            <a:pPr defTabSz="412750">
              <a:defRPr sz="1800" b="0" spc="0">
                <a:solidFill>
                  <a:srgbClr val="000000"/>
                </a:solidFill>
              </a:defRPr>
            </a:pPr>
            <a:endParaRPr lang="en-US" sz="1200" b="0" kern="0" spc="-75" dirty="0">
              <a:solidFill>
                <a:srgbClr val="F8F8F8"/>
              </a:solidFill>
              <a:latin typeface="Montserrat SemiBold" panose="00000700000000000000" pitchFamily="50" charset="0"/>
            </a:endParaRPr>
          </a:p>
          <a:p>
            <a:pPr defTabSz="412750">
              <a:defRPr sz="1800" b="0" spc="0">
                <a:solidFill>
                  <a:srgbClr val="000000"/>
                </a:solidFill>
              </a:defRPr>
            </a:pPr>
            <a:r>
              <a:rPr lang="en-US" sz="1200" b="0" kern="0" spc="-75" dirty="0">
                <a:solidFill>
                  <a:srgbClr val="F8F8F8"/>
                </a:solidFill>
                <a:latin typeface="Montserrat SemiBold" panose="00000700000000000000" pitchFamily="50" charset="0"/>
              </a:rPr>
              <a:t>Hume City Council</a:t>
            </a:r>
          </a:p>
        </p:txBody>
      </p:sp>
      <p:pic>
        <p:nvPicPr>
          <p:cNvPr id="4" name="Picture 3">
            <a:extLst>
              <a:ext uri="{FF2B5EF4-FFF2-40B4-BE49-F238E27FC236}">
                <a16:creationId xmlns:a16="http://schemas.microsoft.com/office/drawing/2014/main" id="{05D94CDE-3821-F240-8266-81660E91FD52}"/>
              </a:ext>
            </a:extLst>
          </p:cNvPr>
          <p:cNvPicPr>
            <a:picLocks noChangeAspect="1"/>
          </p:cNvPicPr>
          <p:nvPr/>
        </p:nvPicPr>
        <p:blipFill>
          <a:blip r:embed="rId4"/>
          <a:stretch>
            <a:fillRect/>
          </a:stretch>
        </p:blipFill>
        <p:spPr>
          <a:xfrm>
            <a:off x="7956678" y="1090223"/>
            <a:ext cx="4235322" cy="2995598"/>
          </a:xfrm>
          <a:prstGeom prst="rect">
            <a:avLst/>
          </a:prstGeom>
        </p:spPr>
      </p:pic>
    </p:spTree>
    <p:extLst>
      <p:ext uri="{BB962C8B-B14F-4D97-AF65-F5344CB8AC3E}">
        <p14:creationId xmlns:p14="http://schemas.microsoft.com/office/powerpoint/2010/main" val="419577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lank EU Centre ppt template">
  <a:themeElements>
    <a:clrScheme name="RMIT Core Presentation 2 13">
      <a:dk1>
        <a:srgbClr val="000000"/>
      </a:dk1>
      <a:lt1>
        <a:srgbClr val="FFFFFF"/>
      </a:lt1>
      <a:dk2>
        <a:srgbClr val="000000"/>
      </a:dk2>
      <a:lt2>
        <a:srgbClr val="808080"/>
      </a:lt2>
      <a:accent1>
        <a:srgbClr val="BEBDB0"/>
      </a:accent1>
      <a:accent2>
        <a:srgbClr val="EE3224"/>
      </a:accent2>
      <a:accent3>
        <a:srgbClr val="FFFFFF"/>
      </a:accent3>
      <a:accent4>
        <a:srgbClr val="000000"/>
      </a:accent4>
      <a:accent5>
        <a:srgbClr val="DBDBD4"/>
      </a:accent5>
      <a:accent6>
        <a:srgbClr val="D82C20"/>
      </a:accent6>
      <a:hlink>
        <a:srgbClr val="000000"/>
      </a:hlink>
      <a:folHlink>
        <a:srgbClr val="FFEE00"/>
      </a:folHlink>
    </a:clrScheme>
    <a:fontScheme name="RMIT Core Presentation 2">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 latinLnBrk="0" hangingPunct="1">
          <a:lnSpc>
            <a:spcPct val="100000"/>
          </a:lnSpc>
          <a:spcBef>
            <a:spcPct val="0"/>
          </a:spcBef>
          <a:spcAft>
            <a:spcPct val="0"/>
          </a:spcAft>
          <a:buClrTx/>
          <a:buSzTx/>
          <a:buFontTx/>
          <a:buNone/>
          <a:tabLst/>
          <a:defRPr kumimoji="0" lang="en-AU" sz="10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 latinLnBrk="0" hangingPunct="1">
          <a:lnSpc>
            <a:spcPct val="100000"/>
          </a:lnSpc>
          <a:spcBef>
            <a:spcPct val="0"/>
          </a:spcBef>
          <a:spcAft>
            <a:spcPct val="0"/>
          </a:spcAft>
          <a:buClrTx/>
          <a:buSzTx/>
          <a:buFontTx/>
          <a:buNone/>
          <a:tabLst/>
          <a:defRPr kumimoji="0" lang="en-AU" sz="10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RMIT Core Presentation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MIT Core Presentation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MIT Core Presentation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MIT Core Presentation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MIT Core Presentation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MIT Core Presentation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MIT Core Presentation 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MIT Core Presentation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MIT Core Presentation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MIT Core Presentation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MIT Core Presentation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MIT Core Presentation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RMIT Core Presentation 2 13">
        <a:dk1>
          <a:srgbClr val="000000"/>
        </a:dk1>
        <a:lt1>
          <a:srgbClr val="FFFFFF"/>
        </a:lt1>
        <a:dk2>
          <a:srgbClr val="000000"/>
        </a:dk2>
        <a:lt2>
          <a:srgbClr val="808080"/>
        </a:lt2>
        <a:accent1>
          <a:srgbClr val="BEBDB0"/>
        </a:accent1>
        <a:accent2>
          <a:srgbClr val="EE3224"/>
        </a:accent2>
        <a:accent3>
          <a:srgbClr val="FFFFFF"/>
        </a:accent3>
        <a:accent4>
          <a:srgbClr val="000000"/>
        </a:accent4>
        <a:accent5>
          <a:srgbClr val="DBDBD4"/>
        </a:accent5>
        <a:accent6>
          <a:srgbClr val="D82C20"/>
        </a:accent6>
        <a:hlink>
          <a:srgbClr val="000000"/>
        </a:hlink>
        <a:folHlink>
          <a:srgbClr val="FFEE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RMIT brand">
      <a:dk1>
        <a:srgbClr val="000054"/>
      </a:dk1>
      <a:lt1>
        <a:srgbClr val="FFFFFF"/>
      </a:lt1>
      <a:dk2>
        <a:srgbClr val="FFFFFF"/>
      </a:dk2>
      <a:lt2>
        <a:srgbClr val="E2E5DF"/>
      </a:lt2>
      <a:accent1>
        <a:srgbClr val="000054"/>
      </a:accent1>
      <a:accent2>
        <a:srgbClr val="E51D2A"/>
      </a:accent2>
      <a:accent3>
        <a:srgbClr val="FAC800"/>
      </a:accent3>
      <a:accent4>
        <a:srgbClr val="E2E5DF"/>
      </a:accent4>
      <a:accent5>
        <a:srgbClr val="E51D2A"/>
      </a:accent5>
      <a:accent6>
        <a:srgbClr val="000054"/>
      </a:accent6>
      <a:hlink>
        <a:srgbClr val="000054"/>
      </a:hlink>
      <a:folHlink>
        <a:srgbClr val="00005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tx2"/>
        </a:solidFill>
      </a:spPr>
      <a:bodyPr vert="horz" wrap="none" lIns="91440" tIns="45720" rIns="91440" bIns="45720" rtlCol="0" anchor="t" anchorCtr="0">
        <a:spAutoFit/>
      </a:bodyPr>
      <a:lstStyle>
        <a:defPPr algn="l">
          <a:defRPr b="1" dirty="0" smtClean="0"/>
        </a:defPPr>
      </a:lstStyle>
    </a:txDef>
  </a:objectDefaults>
  <a:extraClrSchemeLst/>
  <a:extLst>
    <a:ext uri="{05A4C25C-085E-4340-85A3-A5531E510DB2}">
      <thm15:themeFamily xmlns:thm15="http://schemas.microsoft.com/office/thememl/2012/main" name="Presentation1" id="{ADE3B45D-BC3A-9947-8ECB-045C1CB9B138}" vid="{714CADA7-BA03-1D4A-BDB7-6A2BF57CBF1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CAD2FECAD0A484880450D78887CDE9B" ma:contentTypeVersion="18" ma:contentTypeDescription="Create a new document." ma:contentTypeScope="" ma:versionID="7a4b2c9e559d966cd715c8735085a1f6">
  <xsd:schema xmlns:xsd="http://www.w3.org/2001/XMLSchema" xmlns:xs="http://www.w3.org/2001/XMLSchema" xmlns:p="http://schemas.microsoft.com/office/2006/metadata/properties" xmlns:ns2="78bb7e01-156a-49d7-b0d1-bf5de749bfa9" xmlns:ns3="82798ea1-4579-4d4a-8d18-5220a97f7991" targetNamespace="http://schemas.microsoft.com/office/2006/metadata/properties" ma:root="true" ma:fieldsID="5349b100354cdc46764118f819c17550" ns2:_="" ns3:_="">
    <xsd:import namespace="78bb7e01-156a-49d7-b0d1-bf5de749bfa9"/>
    <xsd:import namespace="82798ea1-4579-4d4a-8d18-5220a97f799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bb7e01-156a-49d7-b0d1-bf5de749bf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921d02d-b337-4ce5-bd1c-22d9132a6b17"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2798ea1-4579-4d4a-8d18-5220a97f799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748b69d4-aa16-45dc-8569-8a6ebbd14909}" ma:internalName="TaxCatchAll" ma:showField="CatchAllData" ma:web="82798ea1-4579-4d4a-8d18-5220a97f79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2798ea1-4579-4d4a-8d18-5220a97f7991" xsi:nil="true"/>
    <lcf76f155ced4ddcb4097134ff3c332f xmlns="78bb7e01-156a-49d7-b0d1-bf5de749bfa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B6BF943-14B4-4775-9E81-0F4993CA91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bb7e01-156a-49d7-b0d1-bf5de749bfa9"/>
    <ds:schemaRef ds:uri="82798ea1-4579-4d4a-8d18-5220a97f79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D71FFE0-1746-4B6B-AC49-C9574CC0DBEA}">
  <ds:schemaRefs>
    <ds:schemaRef ds:uri="http://schemas.microsoft.com/sharepoint/v3/contenttype/forms"/>
  </ds:schemaRefs>
</ds:datastoreItem>
</file>

<file path=customXml/itemProps3.xml><?xml version="1.0" encoding="utf-8"?>
<ds:datastoreItem xmlns:ds="http://schemas.openxmlformats.org/officeDocument/2006/customXml" ds:itemID="{9A34FE24-D56F-494A-B154-30002FF19AA5}">
  <ds:schemaRefs>
    <ds:schemaRef ds:uri="http://schemas.microsoft.com/office/2006/documentManagement/types"/>
    <ds:schemaRef ds:uri="http://purl.org/dc/elements/1.1/"/>
    <ds:schemaRef ds:uri="http://purl.org/dc/terms/"/>
    <ds:schemaRef ds:uri="78bb7e01-156a-49d7-b0d1-bf5de749bfa9"/>
    <ds:schemaRef ds:uri="http://schemas.microsoft.com/office/2006/metadata/properties"/>
    <ds:schemaRef ds:uri="http://purl.org/dc/dcmitype/"/>
    <ds:schemaRef ds:uri="http://schemas.microsoft.com/office/infopath/2007/PartnerControls"/>
    <ds:schemaRef ds:uri="http://schemas.openxmlformats.org/package/2006/metadata/core-properties"/>
    <ds:schemaRef ds:uri="82798ea1-4579-4d4a-8d18-5220a97f799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1473</TotalTime>
  <Words>3118</Words>
  <Application>Microsoft Office PowerPoint</Application>
  <PresentationFormat>Widescreen</PresentationFormat>
  <Paragraphs>223</Paragraphs>
  <Slides>27</Slides>
  <Notes>9</Notes>
  <HiddenSlides>0</HiddenSlides>
  <MMClips>0</MMClips>
  <ScaleCrop>false</ScaleCrop>
  <HeadingPairs>
    <vt:vector size="4" baseType="variant">
      <vt:variant>
        <vt:lpstr>Theme</vt:lpstr>
      </vt:variant>
      <vt:variant>
        <vt:i4>3</vt:i4>
      </vt:variant>
      <vt:variant>
        <vt:lpstr>Slide Titles</vt:lpstr>
      </vt:variant>
      <vt:variant>
        <vt:i4>27</vt:i4>
      </vt:variant>
    </vt:vector>
  </HeadingPairs>
  <TitlesOfParts>
    <vt:vector size="30" baseType="lpstr">
      <vt:lpstr>Blank EU Centre ppt template</vt:lpstr>
      <vt:lpstr>Office Theme</vt:lpstr>
      <vt:lpstr>1_Office Theme</vt:lpstr>
      <vt:lpstr>PowerPoint Presentation</vt:lpstr>
      <vt:lpstr>Acknowledgement of Country </vt:lpstr>
      <vt:lpstr>PowerPoint Presentation</vt:lpstr>
      <vt:lpstr>PowerPoint Presentation</vt:lpstr>
      <vt:lpstr>PowerPoint Presentation</vt:lpstr>
      <vt:lpstr>A UNIQUE CONTEXT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Reflections and Q&amp;A  </vt:lpstr>
      <vt:lpstr>EU Centre of Excellence RMIT  Learning and/or earning: Tensions between learning for the economic sphere (jobs) and learning for well-being/democracy  Maren Klein, Research Fellow, EU Centre of Excellence, RMIT  </vt:lpstr>
      <vt:lpstr>PowerPoint Presentation</vt:lpstr>
      <vt:lpstr>PowerPoint Presentation</vt:lpstr>
      <vt:lpstr>The value of education… in times of change</vt:lpstr>
      <vt:lpstr>Everyday tensions/barriers adult learners (might) face</vt:lpstr>
      <vt:lpstr>A selection of tools to address tensions</vt:lpstr>
      <vt:lpstr>Credit and recognition of prior learning</vt:lpstr>
      <vt:lpstr>Micro-credentials</vt:lpstr>
      <vt:lpstr>Programs that combine acquisition of practical skills and advanced theoretical knowledge </vt:lpstr>
      <vt:lpstr>Thank you for your time Do you have any questions? </vt:lpstr>
      <vt:lpstr>Reflections and Q&amp;A  </vt:lpstr>
      <vt:lpstr>Thank You   For more information about The Australian Learning Communities Network go to https://alcn.com.au/ or email alcn@bigpond.com  FB: https://www.facebook.com/aus.alcn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UIL/PASCAL Webinar: The challenge of developing the role of TVET</dc:title>
  <dc:creator>Mike Osborne</dc:creator>
  <cp:lastModifiedBy>Maren Klein</cp:lastModifiedBy>
  <cp:revision>207</cp:revision>
  <dcterms:created xsi:type="dcterms:W3CDTF">2020-09-10T16:37:50Z</dcterms:created>
  <dcterms:modified xsi:type="dcterms:W3CDTF">2023-10-09T23:00:54Z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0x010100ECAD2FECAD0A484880450D78887CDE9B</vt:lpwstr>
  </property>
  <property fmtid="{D5CDD505-2E9C-101B-9397-08002B2CF9AE}" pid="3" name="MSIP_Label_8c3d088b-6243-4963-a2e2-8b321ab7f8fc_Enabled">
    <vt:lpwstr>true</vt:lpwstr>
  </property>
  <property fmtid="{D5CDD505-2E9C-101B-9397-08002B2CF9AE}" pid="4" name="MSIP_Label_8c3d088b-6243-4963-a2e2-8b321ab7f8fc_SetDate">
    <vt:lpwstr>2023-09-20T23:18:10Z</vt:lpwstr>
  </property>
  <property fmtid="{D5CDD505-2E9C-101B-9397-08002B2CF9AE}" pid="5" name="MSIP_Label_8c3d088b-6243-4963-a2e2-8b321ab7f8fc_Method">
    <vt:lpwstr>Standard</vt:lpwstr>
  </property>
  <property fmtid="{D5CDD505-2E9C-101B-9397-08002B2CF9AE}" pid="6" name="MSIP_Label_8c3d088b-6243-4963-a2e2-8b321ab7f8fc_Name">
    <vt:lpwstr>Trusted</vt:lpwstr>
  </property>
  <property fmtid="{D5CDD505-2E9C-101B-9397-08002B2CF9AE}" pid="7" name="MSIP_Label_8c3d088b-6243-4963-a2e2-8b321ab7f8fc_SiteId">
    <vt:lpwstr>d1323671-cdbe-4417-b4d4-bdb24b51316b</vt:lpwstr>
  </property>
  <property fmtid="{D5CDD505-2E9C-101B-9397-08002B2CF9AE}" pid="8" name="MSIP_Label_8c3d088b-6243-4963-a2e2-8b321ab7f8fc_ActionId">
    <vt:lpwstr>5e441e10-3062-44cb-8228-fca1c450abda</vt:lpwstr>
  </property>
  <property fmtid="{D5CDD505-2E9C-101B-9397-08002B2CF9AE}" pid="9" name="MSIP_Label_8c3d088b-6243-4963-a2e2-8b321ab7f8fc_ContentBits">
    <vt:lpwstr>1</vt:lpwstr>
  </property>
  <property fmtid="{D5CDD505-2E9C-101B-9397-08002B2CF9AE}" pid="10" name="ClassificationContentMarkingHeaderLocations">
    <vt:lpwstr>Blank EU Centre ppt template:1032\Office Theme:7</vt:lpwstr>
  </property>
  <property fmtid="{D5CDD505-2E9C-101B-9397-08002B2CF9AE}" pid="11" name="ClassificationContentMarkingHeaderText">
    <vt:lpwstr>RMIT Classification: Trusted</vt:lpwstr>
  </property>
  <property fmtid="{D5CDD505-2E9C-101B-9397-08002B2CF9AE}" pid="12" name="MediaServiceImageTags">
    <vt:lpwstr/>
  </property>
</Properties>
</file>